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62" r:id="rId4"/>
    <p:sldId id="260" r:id="rId5"/>
    <p:sldId id="261" r:id="rId6"/>
    <p:sldId id="259" r:id="rId7"/>
    <p:sldId id="263" r:id="rId8"/>
    <p:sldId id="265" r:id="rId9"/>
    <p:sldId id="267" r:id="rId10"/>
    <p:sldId id="269" r:id="rId11"/>
    <p:sldId id="268" r:id="rId12"/>
    <p:sldId id="270"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E4B404-6FAA-1192-97E3-F894EC594DA8}" v="7" dt="2020-01-22T16:24:58.800"/>
    <p1510:client id="{766F5D47-429C-0B0E-ED5F-BF679C52D7FE}" v="158" dt="2020-01-14T12:24:16.641"/>
    <p1510:client id="{7A663F74-AE59-9B3C-10E2-031D753519BB}" v="1016" dt="2020-01-14T01:05:14.996"/>
    <p1510:client id="{8177384B-ED0D-B889-CB6B-EA375EDE72AB}" v="1496" dt="2020-01-22T01:04:19.941"/>
    <p1510:client id="{9450BACD-9992-76A6-C5DF-6A7CD4AEA266}" v="124" dt="2020-01-15T13:36:17.903"/>
    <p1510:client id="{A56B2F3A-B5E3-BADF-C740-71D3F5236AAB}" v="428" dt="2020-01-15T14:03:18.204"/>
    <p1510:client id="{AB0BAA29-10FC-DD25-051D-7A5B9CF95C3F}" v="487" dt="2020-01-21T16:15:43.024"/>
    <p1510:client id="{B41A0DB0-EFAB-341A-116C-F8DCBCADEC37}" v="24" dt="2020-01-23T01:23:21.798"/>
    <p1510:client id="{DAB48BC8-69E5-EC23-54FA-712ADB60F60B}" v="50" dt="2020-01-21T23:52:17.928"/>
    <p1510:client id="{E2B7268E-B1AA-6B9F-3D43-1023AA8BCDEB}" v="131" dt="2020-01-15T21:50:53.157"/>
    <p1510:client id="{EF17CAF3-FA91-82FD-1EA2-87BF3B67C180}" v="155" dt="2020-01-16T12:20:44.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7"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wers, Alexa" userId="S::27abowers@wsdweb.org::944d804c-1b5f-4656-b8d3-2a31112618e9" providerId="AD" clId="Web-{AB0BAA29-10FC-DD25-051D-7A5B9CF95C3F}"/>
    <pc:docChg chg="addSld delSld modSld">
      <pc:chgData name="Bowers, Alexa" userId="S::27abowers@wsdweb.org::944d804c-1b5f-4656-b8d3-2a31112618e9" providerId="AD" clId="Web-{AB0BAA29-10FC-DD25-051D-7A5B9CF95C3F}" dt="2020-01-21T16:15:43.024" v="485"/>
      <pc:docMkLst>
        <pc:docMk/>
      </pc:docMkLst>
      <pc:sldChg chg="modSp">
        <pc:chgData name="Bowers, Alexa" userId="S::27abowers@wsdweb.org::944d804c-1b5f-4656-b8d3-2a31112618e9" providerId="AD" clId="Web-{AB0BAA29-10FC-DD25-051D-7A5B9CF95C3F}" dt="2020-01-21T16:13:02.756" v="461" actId="20577"/>
        <pc:sldMkLst>
          <pc:docMk/>
          <pc:sldMk cId="4099174443" sldId="263"/>
        </pc:sldMkLst>
        <pc:spChg chg="mod">
          <ac:chgData name="Bowers, Alexa" userId="S::27abowers@wsdweb.org::944d804c-1b5f-4656-b8d3-2a31112618e9" providerId="AD" clId="Web-{AB0BAA29-10FC-DD25-051D-7A5B9CF95C3F}" dt="2020-01-21T16:13:02.756" v="461" actId="20577"/>
          <ac:spMkLst>
            <pc:docMk/>
            <pc:sldMk cId="4099174443" sldId="263"/>
            <ac:spMk id="3" creationId="{9BFC1E01-9F26-4FAE-AE94-B57BF99A2FF3}"/>
          </ac:spMkLst>
        </pc:spChg>
        <pc:picChg chg="mod">
          <ac:chgData name="Bowers, Alexa" userId="S::27abowers@wsdweb.org::944d804c-1b5f-4656-b8d3-2a31112618e9" providerId="AD" clId="Web-{AB0BAA29-10FC-DD25-051D-7A5B9CF95C3F}" dt="2020-01-21T16:02:54.048" v="70" actId="14100"/>
          <ac:picMkLst>
            <pc:docMk/>
            <pc:sldMk cId="4099174443" sldId="263"/>
            <ac:picMk id="9" creationId="{CCFBAB12-2DD2-4460-A908-971D275383B0}"/>
          </ac:picMkLst>
        </pc:picChg>
      </pc:sldChg>
      <pc:sldChg chg="modSp">
        <pc:chgData name="Bowers, Alexa" userId="S::27abowers@wsdweb.org::944d804c-1b5f-4656-b8d3-2a31112618e9" providerId="AD" clId="Web-{AB0BAA29-10FC-DD25-051D-7A5B9CF95C3F}" dt="2020-01-21T16:15:26.367" v="483" actId="20577"/>
        <pc:sldMkLst>
          <pc:docMk/>
          <pc:sldMk cId="3581609355" sldId="264"/>
        </pc:sldMkLst>
        <pc:spChg chg="mod">
          <ac:chgData name="Bowers, Alexa" userId="S::27abowers@wsdweb.org::944d804c-1b5f-4656-b8d3-2a31112618e9" providerId="AD" clId="Web-{AB0BAA29-10FC-DD25-051D-7A5B9CF95C3F}" dt="2020-01-21T16:15:26.367" v="483" actId="20577"/>
          <ac:spMkLst>
            <pc:docMk/>
            <pc:sldMk cId="3581609355" sldId="264"/>
            <ac:spMk id="2" creationId="{A296C693-800C-4C30-8033-C60D10CC8BB6}"/>
          </ac:spMkLst>
        </pc:spChg>
      </pc:sldChg>
      <pc:sldChg chg="addSp delSp modSp mod setBg">
        <pc:chgData name="Bowers, Alexa" userId="S::27abowers@wsdweb.org::944d804c-1b5f-4656-b8d3-2a31112618e9" providerId="AD" clId="Web-{AB0BAA29-10FC-DD25-051D-7A5B9CF95C3F}" dt="2020-01-21T16:14:41.492" v="470" actId="14100"/>
        <pc:sldMkLst>
          <pc:docMk/>
          <pc:sldMk cId="353671939" sldId="265"/>
        </pc:sldMkLst>
        <pc:spChg chg="mod">
          <ac:chgData name="Bowers, Alexa" userId="S::27abowers@wsdweb.org::944d804c-1b5f-4656-b8d3-2a31112618e9" providerId="AD" clId="Web-{AB0BAA29-10FC-DD25-051D-7A5B9CF95C3F}" dt="2020-01-21T16:14:12.929" v="467"/>
          <ac:spMkLst>
            <pc:docMk/>
            <pc:sldMk cId="353671939" sldId="265"/>
            <ac:spMk id="2" creationId="{EF738ABD-111B-44B1-B40B-1EB029256BA6}"/>
          </ac:spMkLst>
        </pc:spChg>
        <pc:spChg chg="mod">
          <ac:chgData name="Bowers, Alexa" userId="S::27abowers@wsdweb.org::944d804c-1b5f-4656-b8d3-2a31112618e9" providerId="AD" clId="Web-{AB0BAA29-10FC-DD25-051D-7A5B9CF95C3F}" dt="2020-01-21T16:14:12.929" v="467"/>
          <ac:spMkLst>
            <pc:docMk/>
            <pc:sldMk cId="353671939" sldId="265"/>
            <ac:spMk id="3" creationId="{4CF9C3DC-B536-4E08-BD67-D3D247174B05}"/>
          </ac:spMkLst>
        </pc:spChg>
        <pc:spChg chg="add del">
          <ac:chgData name="Bowers, Alexa" userId="S::27abowers@wsdweb.org::944d804c-1b5f-4656-b8d3-2a31112618e9" providerId="AD" clId="Web-{AB0BAA29-10FC-DD25-051D-7A5B9CF95C3F}" dt="2020-01-21T16:14:12.929" v="467"/>
          <ac:spMkLst>
            <pc:docMk/>
            <pc:sldMk cId="353671939" sldId="265"/>
            <ac:spMk id="9" creationId="{CB6E2F43-29E9-49D9-91FC-E5FEFAAA70DE}"/>
          </ac:spMkLst>
        </pc:spChg>
        <pc:spChg chg="add del">
          <ac:chgData name="Bowers, Alexa" userId="S::27abowers@wsdweb.org::944d804c-1b5f-4656-b8d3-2a31112618e9" providerId="AD" clId="Web-{AB0BAA29-10FC-DD25-051D-7A5B9CF95C3F}" dt="2020-01-21T16:14:12.929" v="467"/>
          <ac:spMkLst>
            <pc:docMk/>
            <pc:sldMk cId="353671939" sldId="265"/>
            <ac:spMk id="11" creationId="{8E63CC27-1C86-4653-8866-79C24C5C51FB}"/>
          </ac:spMkLst>
        </pc:spChg>
        <pc:spChg chg="add del">
          <ac:chgData name="Bowers, Alexa" userId="S::27abowers@wsdweb.org::944d804c-1b5f-4656-b8d3-2a31112618e9" providerId="AD" clId="Web-{AB0BAA29-10FC-DD25-051D-7A5B9CF95C3F}" dt="2020-01-21T16:14:12.929" v="467"/>
          <ac:spMkLst>
            <pc:docMk/>
            <pc:sldMk cId="353671939" sldId="265"/>
            <ac:spMk id="13" creationId="{3BA62E19-CD42-4C09-B825-844B4943D49D}"/>
          </ac:spMkLst>
        </pc:spChg>
        <pc:picChg chg="add mod ord">
          <ac:chgData name="Bowers, Alexa" userId="S::27abowers@wsdweb.org::944d804c-1b5f-4656-b8d3-2a31112618e9" providerId="AD" clId="Web-{AB0BAA29-10FC-DD25-051D-7A5B9CF95C3F}" dt="2020-01-21T16:14:41.492" v="470" actId="14100"/>
          <ac:picMkLst>
            <pc:docMk/>
            <pc:sldMk cId="353671939" sldId="265"/>
            <ac:picMk id="4" creationId="{8B5DECA4-F24D-41A2-B2D4-141AB2CD3E37}"/>
          </ac:picMkLst>
        </pc:picChg>
      </pc:sldChg>
      <pc:sldChg chg="modSp new del">
        <pc:chgData name="Bowers, Alexa" userId="S::27abowers@wsdweb.org::944d804c-1b5f-4656-b8d3-2a31112618e9" providerId="AD" clId="Web-{AB0BAA29-10FC-DD25-051D-7A5B9CF95C3F}" dt="2020-01-21T16:15:43.024" v="485"/>
        <pc:sldMkLst>
          <pc:docMk/>
          <pc:sldMk cId="1350999778" sldId="267"/>
        </pc:sldMkLst>
        <pc:spChg chg="mod">
          <ac:chgData name="Bowers, Alexa" userId="S::27abowers@wsdweb.org::944d804c-1b5f-4656-b8d3-2a31112618e9" providerId="AD" clId="Web-{AB0BAA29-10FC-DD25-051D-7A5B9CF95C3F}" dt="2020-01-21T16:08:15.020" v="221" actId="20577"/>
          <ac:spMkLst>
            <pc:docMk/>
            <pc:sldMk cId="1350999778" sldId="267"/>
            <ac:spMk id="2" creationId="{773634A8-0AAA-4896-8EFD-C64227389722}"/>
          </ac:spMkLst>
        </pc:spChg>
      </pc:sldChg>
    </pc:docChg>
  </pc:docChgLst>
  <pc:docChgLst>
    <pc:chgData name="Bowers, Alexa" userId="S::27abowers@wsdweb.org::944d804c-1b5f-4656-b8d3-2a31112618e9" providerId="AD" clId="Web-{EF17CAF3-FA91-82FD-1EA2-87BF3B67C180}"/>
    <pc:docChg chg="addSld modSld">
      <pc:chgData name="Bowers, Alexa" userId="S::27abowers@wsdweb.org::944d804c-1b5f-4656-b8d3-2a31112618e9" providerId="AD" clId="Web-{EF17CAF3-FA91-82FD-1EA2-87BF3B67C180}" dt="2020-01-16T12:20:54.644" v="151"/>
      <pc:docMkLst>
        <pc:docMk/>
      </pc:docMkLst>
      <pc:sldChg chg="modSp">
        <pc:chgData name="Bowers, Alexa" userId="S::27abowers@wsdweb.org::944d804c-1b5f-4656-b8d3-2a31112618e9" providerId="AD" clId="Web-{EF17CAF3-FA91-82FD-1EA2-87BF3B67C180}" dt="2020-01-16T12:07:38.030" v="55" actId="20577"/>
        <pc:sldMkLst>
          <pc:docMk/>
          <pc:sldMk cId="3882464229" sldId="259"/>
        </pc:sldMkLst>
        <pc:spChg chg="mod">
          <ac:chgData name="Bowers, Alexa" userId="S::27abowers@wsdweb.org::944d804c-1b5f-4656-b8d3-2a31112618e9" providerId="AD" clId="Web-{EF17CAF3-FA91-82FD-1EA2-87BF3B67C180}" dt="2020-01-16T12:07:38.030" v="55" actId="20577"/>
          <ac:spMkLst>
            <pc:docMk/>
            <pc:sldMk cId="3882464229" sldId="259"/>
            <ac:spMk id="3" creationId="{6455DDB8-A5D0-47C5-9280-12296659ADD1}"/>
          </ac:spMkLst>
        </pc:spChg>
      </pc:sldChg>
      <pc:sldChg chg="modSp">
        <pc:chgData name="Bowers, Alexa" userId="S::27abowers@wsdweb.org::944d804c-1b5f-4656-b8d3-2a31112618e9" providerId="AD" clId="Web-{EF17CAF3-FA91-82FD-1EA2-87BF3B67C180}" dt="2020-01-16T12:06:52.762" v="46" actId="20577"/>
        <pc:sldMkLst>
          <pc:docMk/>
          <pc:sldMk cId="3094761648" sldId="260"/>
        </pc:sldMkLst>
        <pc:spChg chg="mod">
          <ac:chgData name="Bowers, Alexa" userId="S::27abowers@wsdweb.org::944d804c-1b5f-4656-b8d3-2a31112618e9" providerId="AD" clId="Web-{EF17CAF3-FA91-82FD-1EA2-87BF3B67C180}" dt="2020-01-16T12:06:52.762" v="46" actId="20577"/>
          <ac:spMkLst>
            <pc:docMk/>
            <pc:sldMk cId="3094761648" sldId="260"/>
            <ac:spMk id="3" creationId="{B0BAF73F-8CED-4D77-8740-4F22CE1FAB99}"/>
          </ac:spMkLst>
        </pc:spChg>
      </pc:sldChg>
      <pc:sldChg chg="addSp delSp modSp mod setBg setClrOvrMap">
        <pc:chgData name="Bowers, Alexa" userId="S::27abowers@wsdweb.org::944d804c-1b5f-4656-b8d3-2a31112618e9" providerId="AD" clId="Web-{EF17CAF3-FA91-82FD-1EA2-87BF3B67C180}" dt="2020-01-16T12:20:28.268" v="149" actId="1076"/>
        <pc:sldMkLst>
          <pc:docMk/>
          <pc:sldMk cId="4099174443" sldId="263"/>
        </pc:sldMkLst>
        <pc:spChg chg="mod">
          <ac:chgData name="Bowers, Alexa" userId="S::27abowers@wsdweb.org::944d804c-1b5f-4656-b8d3-2a31112618e9" providerId="AD" clId="Web-{EF17CAF3-FA91-82FD-1EA2-87BF3B67C180}" dt="2020-01-16T12:15:00.864" v="103"/>
          <ac:spMkLst>
            <pc:docMk/>
            <pc:sldMk cId="4099174443" sldId="263"/>
            <ac:spMk id="2" creationId="{5B0F0708-FAAC-48AB-A69E-62369CED8404}"/>
          </ac:spMkLst>
        </pc:spChg>
        <pc:spChg chg="mod">
          <ac:chgData name="Bowers, Alexa" userId="S::27abowers@wsdweb.org::944d804c-1b5f-4656-b8d3-2a31112618e9" providerId="AD" clId="Web-{EF17CAF3-FA91-82FD-1EA2-87BF3B67C180}" dt="2020-01-16T12:17:11.026" v="136" actId="20577"/>
          <ac:spMkLst>
            <pc:docMk/>
            <pc:sldMk cId="4099174443" sldId="263"/>
            <ac:spMk id="3" creationId="{9BFC1E01-9F26-4FAE-AE94-B57BF99A2FF3}"/>
          </ac:spMkLst>
        </pc:spChg>
        <pc:spChg chg="add">
          <ac:chgData name="Bowers, Alexa" userId="S::27abowers@wsdweb.org::944d804c-1b5f-4656-b8d3-2a31112618e9" providerId="AD" clId="Web-{EF17CAF3-FA91-82FD-1EA2-87BF3B67C180}" dt="2020-01-16T12:15:00.864" v="103"/>
          <ac:spMkLst>
            <pc:docMk/>
            <pc:sldMk cId="4099174443" sldId="263"/>
            <ac:spMk id="14" creationId="{003713C1-2FB2-413B-BF91-3AE41726FB7A}"/>
          </ac:spMkLst>
        </pc:spChg>
        <pc:spChg chg="add">
          <ac:chgData name="Bowers, Alexa" userId="S::27abowers@wsdweb.org::944d804c-1b5f-4656-b8d3-2a31112618e9" providerId="AD" clId="Web-{EF17CAF3-FA91-82FD-1EA2-87BF3B67C180}" dt="2020-01-16T12:15:00.864" v="103"/>
          <ac:spMkLst>
            <pc:docMk/>
            <pc:sldMk cId="4099174443" sldId="263"/>
            <ac:spMk id="16" creationId="{90795B4D-5022-4A7F-A01D-8D880B7CDBE6}"/>
          </ac:spMkLst>
        </pc:spChg>
        <pc:spChg chg="add">
          <ac:chgData name="Bowers, Alexa" userId="S::27abowers@wsdweb.org::944d804c-1b5f-4656-b8d3-2a31112618e9" providerId="AD" clId="Web-{EF17CAF3-FA91-82FD-1EA2-87BF3B67C180}" dt="2020-01-16T12:15:00.864" v="103"/>
          <ac:spMkLst>
            <pc:docMk/>
            <pc:sldMk cId="4099174443" sldId="263"/>
            <ac:spMk id="18" creationId="{AFD19018-DE7C-4796-ADF2-AD2EB0FC0D9C}"/>
          </ac:spMkLst>
        </pc:spChg>
        <pc:spChg chg="add">
          <ac:chgData name="Bowers, Alexa" userId="S::27abowers@wsdweb.org::944d804c-1b5f-4656-b8d3-2a31112618e9" providerId="AD" clId="Web-{EF17CAF3-FA91-82FD-1EA2-87BF3B67C180}" dt="2020-01-16T12:15:00.864" v="103"/>
          <ac:spMkLst>
            <pc:docMk/>
            <pc:sldMk cId="4099174443" sldId="263"/>
            <ac:spMk id="20" creationId="{B1A0A2C2-4F85-44AF-8708-8DCA4B550CB8}"/>
          </ac:spMkLst>
        </pc:spChg>
        <pc:picChg chg="add mod">
          <ac:chgData name="Bowers, Alexa" userId="S::27abowers@wsdweb.org::944d804c-1b5f-4656-b8d3-2a31112618e9" providerId="AD" clId="Web-{EF17CAF3-FA91-82FD-1EA2-87BF3B67C180}" dt="2020-01-16T12:20:18.643" v="145" actId="14100"/>
          <ac:picMkLst>
            <pc:docMk/>
            <pc:sldMk cId="4099174443" sldId="263"/>
            <ac:picMk id="4" creationId="{9133A30F-DA52-47BA-94D2-03A89B4623CE}"/>
          </ac:picMkLst>
        </pc:picChg>
        <pc:picChg chg="add mod">
          <ac:chgData name="Bowers, Alexa" userId="S::27abowers@wsdweb.org::944d804c-1b5f-4656-b8d3-2a31112618e9" providerId="AD" clId="Web-{EF17CAF3-FA91-82FD-1EA2-87BF3B67C180}" dt="2020-01-16T12:15:00.864" v="103"/>
          <ac:picMkLst>
            <pc:docMk/>
            <pc:sldMk cId="4099174443" sldId="263"/>
            <ac:picMk id="6" creationId="{BB11576B-E96F-4B5C-836B-F4D0BE2F9F00}"/>
          </ac:picMkLst>
        </pc:picChg>
        <pc:picChg chg="add mod">
          <ac:chgData name="Bowers, Alexa" userId="S::27abowers@wsdweb.org::944d804c-1b5f-4656-b8d3-2a31112618e9" providerId="AD" clId="Web-{EF17CAF3-FA91-82FD-1EA2-87BF3B67C180}" dt="2020-01-16T12:20:28.268" v="149" actId="1076"/>
          <ac:picMkLst>
            <pc:docMk/>
            <pc:sldMk cId="4099174443" sldId="263"/>
            <ac:picMk id="9" creationId="{CCFBAB12-2DD2-4460-A908-971D275383B0}"/>
          </ac:picMkLst>
        </pc:picChg>
        <pc:cxnChg chg="add del mod ord">
          <ac:chgData name="Bowers, Alexa" userId="S::27abowers@wsdweb.org::944d804c-1b5f-4656-b8d3-2a31112618e9" providerId="AD" clId="Web-{EF17CAF3-FA91-82FD-1EA2-87BF3B67C180}" dt="2020-01-16T12:15:03.911" v="104"/>
          <ac:cxnSpMkLst>
            <pc:docMk/>
            <pc:sldMk cId="4099174443" sldId="263"/>
            <ac:cxnSpMk id="8" creationId="{616F3F76-60F5-44BF-AC11-EB730EB9B14D}"/>
          </ac:cxnSpMkLst>
        </pc:cxnChg>
      </pc:sldChg>
      <pc:sldChg chg="modSp">
        <pc:chgData name="Bowers, Alexa" userId="S::27abowers@wsdweb.org::944d804c-1b5f-4656-b8d3-2a31112618e9" providerId="AD" clId="Web-{EF17CAF3-FA91-82FD-1EA2-87BF3B67C180}" dt="2020-01-16T12:07:13.372" v="49" actId="20577"/>
        <pc:sldMkLst>
          <pc:docMk/>
          <pc:sldMk cId="353671939" sldId="265"/>
        </pc:sldMkLst>
        <pc:spChg chg="mod">
          <ac:chgData name="Bowers, Alexa" userId="S::27abowers@wsdweb.org::944d804c-1b5f-4656-b8d3-2a31112618e9" providerId="AD" clId="Web-{EF17CAF3-FA91-82FD-1EA2-87BF3B67C180}" dt="2020-01-16T12:07:13.372" v="49" actId="20577"/>
          <ac:spMkLst>
            <pc:docMk/>
            <pc:sldMk cId="353671939" sldId="265"/>
            <ac:spMk id="3" creationId="{4CF9C3DC-B536-4E08-BD67-D3D247174B05}"/>
          </ac:spMkLst>
        </pc:spChg>
      </pc:sldChg>
      <pc:sldChg chg="addSp delSp modSp new mod setBg">
        <pc:chgData name="Bowers, Alexa" userId="S::27abowers@wsdweb.org::944d804c-1b5f-4656-b8d3-2a31112618e9" providerId="AD" clId="Web-{EF17CAF3-FA91-82FD-1EA2-87BF3B67C180}" dt="2020-01-16T12:20:54.644" v="151"/>
        <pc:sldMkLst>
          <pc:docMk/>
          <pc:sldMk cId="4006313628" sldId="266"/>
        </pc:sldMkLst>
        <pc:spChg chg="del">
          <ac:chgData name="Bowers, Alexa" userId="S::27abowers@wsdweb.org::944d804c-1b5f-4656-b8d3-2a31112618e9" providerId="AD" clId="Web-{EF17CAF3-FA91-82FD-1EA2-87BF3B67C180}" dt="2020-01-16T12:17:23.964" v="140"/>
          <ac:spMkLst>
            <pc:docMk/>
            <pc:sldMk cId="4006313628" sldId="266"/>
            <ac:spMk id="2" creationId="{C3F982D3-A62A-410A-A6A2-E702B992498E}"/>
          </ac:spMkLst>
        </pc:spChg>
        <pc:spChg chg="del">
          <ac:chgData name="Bowers, Alexa" userId="S::27abowers@wsdweb.org::944d804c-1b5f-4656-b8d3-2a31112618e9" providerId="AD" clId="Web-{EF17CAF3-FA91-82FD-1EA2-87BF3B67C180}" dt="2020-01-16T12:17:20.073" v="139"/>
          <ac:spMkLst>
            <pc:docMk/>
            <pc:sldMk cId="4006313628" sldId="266"/>
            <ac:spMk id="3" creationId="{8B3BA304-47E3-469D-B634-A579C6EA965D}"/>
          </ac:spMkLst>
        </pc:spChg>
        <pc:picChg chg="add mod ord">
          <ac:chgData name="Bowers, Alexa" userId="S::27abowers@wsdweb.org::944d804c-1b5f-4656-b8d3-2a31112618e9" providerId="AD" clId="Web-{EF17CAF3-FA91-82FD-1EA2-87BF3B67C180}" dt="2020-01-16T12:20:54.644" v="151"/>
          <ac:picMkLst>
            <pc:docMk/>
            <pc:sldMk cId="4006313628" sldId="266"/>
            <ac:picMk id="4" creationId="{B17F3EBD-E870-4963-8FBA-69FA74EE30DA}"/>
          </ac:picMkLst>
        </pc:picChg>
      </pc:sldChg>
    </pc:docChg>
  </pc:docChgLst>
  <pc:docChgLst>
    <pc:chgData name="Bowers, Alexa" userId="S::27abowers@wsdweb.org::944d804c-1b5f-4656-b8d3-2a31112618e9" providerId="AD" clId="Web-{5FE4B404-6FAA-1192-97E3-F894EC594DA8}"/>
    <pc:docChg chg="modSld">
      <pc:chgData name="Bowers, Alexa" userId="S::27abowers@wsdweb.org::944d804c-1b5f-4656-b8d3-2a31112618e9" providerId="AD" clId="Web-{5FE4B404-6FAA-1192-97E3-F894EC594DA8}" dt="2020-01-22T16:24:58.800" v="6"/>
      <pc:docMkLst>
        <pc:docMk/>
      </pc:docMkLst>
      <pc:sldChg chg="addAnim modAnim">
        <pc:chgData name="Bowers, Alexa" userId="S::27abowers@wsdweb.org::944d804c-1b5f-4656-b8d3-2a31112618e9" providerId="AD" clId="Web-{5FE4B404-6FAA-1192-97E3-F894EC594DA8}" dt="2020-01-22T16:24:58.800" v="6"/>
        <pc:sldMkLst>
          <pc:docMk/>
          <pc:sldMk cId="3901828224" sldId="269"/>
        </pc:sldMkLst>
      </pc:sldChg>
    </pc:docChg>
  </pc:docChgLst>
  <pc:docChgLst>
    <pc:chgData name="Bowers, Alexa" userId="S::27abowers@wsdweb.org::944d804c-1b5f-4656-b8d3-2a31112618e9" providerId="AD" clId="Web-{7A663F74-AE59-9B3C-10E2-031D753519BB}"/>
    <pc:docChg chg="addSld delSld modSld sldOrd">
      <pc:chgData name="Bowers, Alexa" userId="S::27abowers@wsdweb.org::944d804c-1b5f-4656-b8d3-2a31112618e9" providerId="AD" clId="Web-{7A663F74-AE59-9B3C-10E2-031D753519BB}" dt="2020-01-14T01:05:14.996" v="1000" actId="20577"/>
      <pc:docMkLst>
        <pc:docMk/>
      </pc:docMkLst>
      <pc:sldChg chg="addSp delSp modSp mod setBg setClrOvrMap">
        <pc:chgData name="Bowers, Alexa" userId="S::27abowers@wsdweb.org::944d804c-1b5f-4656-b8d3-2a31112618e9" providerId="AD" clId="Web-{7A663F74-AE59-9B3C-10E2-031D753519BB}" dt="2020-01-14T00:34:32.293" v="39"/>
        <pc:sldMkLst>
          <pc:docMk/>
          <pc:sldMk cId="109857222" sldId="256"/>
        </pc:sldMkLst>
        <pc:spChg chg="mod">
          <ac:chgData name="Bowers, Alexa" userId="S::27abowers@wsdweb.org::944d804c-1b5f-4656-b8d3-2a31112618e9" providerId="AD" clId="Web-{7A663F74-AE59-9B3C-10E2-031D753519BB}" dt="2020-01-14T00:34:27.559" v="38"/>
          <ac:spMkLst>
            <pc:docMk/>
            <pc:sldMk cId="109857222" sldId="256"/>
            <ac:spMk id="2" creationId="{00000000-0000-0000-0000-000000000000}"/>
          </ac:spMkLst>
        </pc:spChg>
        <pc:spChg chg="mod">
          <ac:chgData name="Bowers, Alexa" userId="S::27abowers@wsdweb.org::944d804c-1b5f-4656-b8d3-2a31112618e9" providerId="AD" clId="Web-{7A663F74-AE59-9B3C-10E2-031D753519BB}" dt="2020-01-14T00:34:27.559" v="38"/>
          <ac:spMkLst>
            <pc:docMk/>
            <pc:sldMk cId="109857222" sldId="256"/>
            <ac:spMk id="3" creationId="{00000000-0000-0000-0000-000000000000}"/>
          </ac:spMkLst>
        </pc:spChg>
        <pc:spChg chg="add del mod">
          <ac:chgData name="Bowers, Alexa" userId="S::27abowers@wsdweb.org::944d804c-1b5f-4656-b8d3-2a31112618e9" providerId="AD" clId="Web-{7A663F74-AE59-9B3C-10E2-031D753519BB}" dt="2020-01-14T00:34:32.293" v="39"/>
          <ac:spMkLst>
            <pc:docMk/>
            <pc:sldMk cId="109857222" sldId="256"/>
            <ac:spMk id="6" creationId="{B46FE103-C464-473E-9F17-95FF4E27D1B2}"/>
          </ac:spMkLst>
        </pc:spChg>
        <pc:spChg chg="add">
          <ac:chgData name="Bowers, Alexa" userId="S::27abowers@wsdweb.org::944d804c-1b5f-4656-b8d3-2a31112618e9" providerId="AD" clId="Web-{7A663F74-AE59-9B3C-10E2-031D753519BB}" dt="2020-01-14T00:34:27.559" v="38"/>
          <ac:spMkLst>
            <pc:docMk/>
            <pc:sldMk cId="109857222" sldId="256"/>
            <ac:spMk id="8" creationId="{87CC2527-562A-4F69-B487-4371E5B243E7}"/>
          </ac:spMkLst>
        </pc:spChg>
        <pc:spChg chg="add del">
          <ac:chgData name="Bowers, Alexa" userId="S::27abowers@wsdweb.org::944d804c-1b5f-4656-b8d3-2a31112618e9" providerId="AD" clId="Web-{7A663F74-AE59-9B3C-10E2-031D753519BB}" dt="2020-01-14T00:34:27.528" v="37"/>
          <ac:spMkLst>
            <pc:docMk/>
            <pc:sldMk cId="109857222" sldId="256"/>
            <ac:spMk id="11" creationId="{71B2258F-86CA-4D4D-8270-BC05FCDEBFB3}"/>
          </ac:spMkLst>
        </pc:spChg>
        <pc:picChg chg="add mod ord">
          <ac:chgData name="Bowers, Alexa" userId="S::27abowers@wsdweb.org::944d804c-1b5f-4656-b8d3-2a31112618e9" providerId="AD" clId="Web-{7A663F74-AE59-9B3C-10E2-031D753519BB}" dt="2020-01-14T00:34:27.559" v="38"/>
          <ac:picMkLst>
            <pc:docMk/>
            <pc:sldMk cId="109857222" sldId="256"/>
            <ac:picMk id="4" creationId="{D9723D53-A5C4-4504-8F23-F69DA4144AC5}"/>
          </ac:picMkLst>
        </pc:picChg>
        <pc:cxnChg chg="add">
          <ac:chgData name="Bowers, Alexa" userId="S::27abowers@wsdweb.org::944d804c-1b5f-4656-b8d3-2a31112618e9" providerId="AD" clId="Web-{7A663F74-AE59-9B3C-10E2-031D753519BB}" dt="2020-01-14T00:34:27.559" v="38"/>
          <ac:cxnSpMkLst>
            <pc:docMk/>
            <pc:sldMk cId="109857222" sldId="256"/>
            <ac:cxnSpMk id="13" creationId="{BCDAEC91-5BCE-4B55-9CC0-43EF94CB734B}"/>
          </ac:cxnSpMkLst>
        </pc:cxnChg>
      </pc:sldChg>
      <pc:sldChg chg="addSp modSp new mod ord setBg">
        <pc:chgData name="Bowers, Alexa" userId="S::27abowers@wsdweb.org::944d804c-1b5f-4656-b8d3-2a31112618e9" providerId="AD" clId="Web-{7A663F74-AE59-9B3C-10E2-031D753519BB}" dt="2020-01-14T00:35:45.231" v="43"/>
        <pc:sldMkLst>
          <pc:docMk/>
          <pc:sldMk cId="2719357763" sldId="257"/>
        </pc:sldMkLst>
        <pc:picChg chg="add mod">
          <ac:chgData name="Bowers, Alexa" userId="S::27abowers@wsdweb.org::944d804c-1b5f-4656-b8d3-2a31112618e9" providerId="AD" clId="Web-{7A663F74-AE59-9B3C-10E2-031D753519BB}" dt="2020-01-14T00:35:45.231" v="43"/>
          <ac:picMkLst>
            <pc:docMk/>
            <pc:sldMk cId="2719357763" sldId="257"/>
            <ac:picMk id="2" creationId="{F98F83E8-CEAE-4286-92EA-E18316BEDD97}"/>
          </ac:picMkLst>
        </pc:picChg>
      </pc:sldChg>
      <pc:sldChg chg="modSp new del">
        <pc:chgData name="Bowers, Alexa" userId="S::27abowers@wsdweb.org::944d804c-1b5f-4656-b8d3-2a31112618e9" providerId="AD" clId="Web-{7A663F74-AE59-9B3C-10E2-031D753519BB}" dt="2020-01-14T00:42:05.793" v="217"/>
        <pc:sldMkLst>
          <pc:docMk/>
          <pc:sldMk cId="1535257897" sldId="258"/>
        </pc:sldMkLst>
        <pc:spChg chg="mod">
          <ac:chgData name="Bowers, Alexa" userId="S::27abowers@wsdweb.org::944d804c-1b5f-4656-b8d3-2a31112618e9" providerId="AD" clId="Web-{7A663F74-AE59-9B3C-10E2-031D753519BB}" dt="2020-01-14T00:42:02.074" v="215" actId="20577"/>
          <ac:spMkLst>
            <pc:docMk/>
            <pc:sldMk cId="1535257897" sldId="258"/>
            <ac:spMk id="2" creationId="{17EFE2BB-D90F-4EA4-8463-8D36769D6A3C}"/>
          </ac:spMkLst>
        </pc:spChg>
        <pc:spChg chg="mod">
          <ac:chgData name="Bowers, Alexa" userId="S::27abowers@wsdweb.org::944d804c-1b5f-4656-b8d3-2a31112618e9" providerId="AD" clId="Web-{7A663F74-AE59-9B3C-10E2-031D753519BB}" dt="2020-01-14T00:39:09.715" v="124" actId="20577"/>
          <ac:spMkLst>
            <pc:docMk/>
            <pc:sldMk cId="1535257897" sldId="258"/>
            <ac:spMk id="3" creationId="{243EA95D-8D62-43ED-B07A-EE159E94B179}"/>
          </ac:spMkLst>
        </pc:spChg>
      </pc:sldChg>
      <pc:sldChg chg="modSp new">
        <pc:chgData name="Bowers, Alexa" userId="S::27abowers@wsdweb.org::944d804c-1b5f-4656-b8d3-2a31112618e9" providerId="AD" clId="Web-{7A663F74-AE59-9B3C-10E2-031D753519BB}" dt="2020-01-14T01:04:56.012" v="993" actId="20577"/>
        <pc:sldMkLst>
          <pc:docMk/>
          <pc:sldMk cId="3882464229" sldId="259"/>
        </pc:sldMkLst>
        <pc:spChg chg="mod">
          <ac:chgData name="Bowers, Alexa" userId="S::27abowers@wsdweb.org::944d804c-1b5f-4656-b8d3-2a31112618e9" providerId="AD" clId="Web-{7A663F74-AE59-9B3C-10E2-031D753519BB}" dt="2020-01-14T00:39:56.699" v="168" actId="20577"/>
          <ac:spMkLst>
            <pc:docMk/>
            <pc:sldMk cId="3882464229" sldId="259"/>
            <ac:spMk id="2" creationId="{DA9D7FED-5970-402C-81C2-0ACC2432AE92}"/>
          </ac:spMkLst>
        </pc:spChg>
        <pc:spChg chg="mod">
          <ac:chgData name="Bowers, Alexa" userId="S::27abowers@wsdweb.org::944d804c-1b5f-4656-b8d3-2a31112618e9" providerId="AD" clId="Web-{7A663F74-AE59-9B3C-10E2-031D753519BB}" dt="2020-01-14T01:04:56.012" v="993" actId="20577"/>
          <ac:spMkLst>
            <pc:docMk/>
            <pc:sldMk cId="3882464229" sldId="259"/>
            <ac:spMk id="3" creationId="{6455DDB8-A5D0-47C5-9280-12296659ADD1}"/>
          </ac:spMkLst>
        </pc:spChg>
      </pc:sldChg>
      <pc:sldChg chg="modSp new">
        <pc:chgData name="Bowers, Alexa" userId="S::27abowers@wsdweb.org::944d804c-1b5f-4656-b8d3-2a31112618e9" providerId="AD" clId="Web-{7A663F74-AE59-9B3C-10E2-031D753519BB}" dt="2020-01-14T00:56:04.074" v="741" actId="20577"/>
        <pc:sldMkLst>
          <pc:docMk/>
          <pc:sldMk cId="3094761648" sldId="260"/>
        </pc:sldMkLst>
        <pc:spChg chg="mod">
          <ac:chgData name="Bowers, Alexa" userId="S::27abowers@wsdweb.org::944d804c-1b5f-4656-b8d3-2a31112618e9" providerId="AD" clId="Web-{7A663F74-AE59-9B3C-10E2-031D753519BB}" dt="2020-01-14T00:56:04.074" v="741" actId="20577"/>
          <ac:spMkLst>
            <pc:docMk/>
            <pc:sldMk cId="3094761648" sldId="260"/>
            <ac:spMk id="2" creationId="{2B7C83BA-7EEE-48A7-AB43-94AD524E520B}"/>
          </ac:spMkLst>
        </pc:spChg>
        <pc:spChg chg="mod">
          <ac:chgData name="Bowers, Alexa" userId="S::27abowers@wsdweb.org::944d804c-1b5f-4656-b8d3-2a31112618e9" providerId="AD" clId="Web-{7A663F74-AE59-9B3C-10E2-031D753519BB}" dt="2020-01-14T00:55:23.027" v="722" actId="20577"/>
          <ac:spMkLst>
            <pc:docMk/>
            <pc:sldMk cId="3094761648" sldId="260"/>
            <ac:spMk id="3" creationId="{B0BAF73F-8CED-4D77-8740-4F22CE1FAB99}"/>
          </ac:spMkLst>
        </pc:spChg>
      </pc:sldChg>
      <pc:sldChg chg="modSp new del">
        <pc:chgData name="Bowers, Alexa" userId="S::27abowers@wsdweb.org::944d804c-1b5f-4656-b8d3-2a31112618e9" providerId="AD" clId="Web-{7A663F74-AE59-9B3C-10E2-031D753519BB}" dt="2020-01-14T00:45:36.949" v="315"/>
        <pc:sldMkLst>
          <pc:docMk/>
          <pc:sldMk cId="2443781248" sldId="261"/>
        </pc:sldMkLst>
        <pc:spChg chg="mod">
          <ac:chgData name="Bowers, Alexa" userId="S::27abowers@wsdweb.org::944d804c-1b5f-4656-b8d3-2a31112618e9" providerId="AD" clId="Web-{7A663F74-AE59-9B3C-10E2-031D753519BB}" dt="2020-01-14T00:45:36.418" v="313" actId="20577"/>
          <ac:spMkLst>
            <pc:docMk/>
            <pc:sldMk cId="2443781248" sldId="261"/>
            <ac:spMk id="2" creationId="{A9D65D94-A5FD-4B87-B5C0-6F7E33C4626A}"/>
          </ac:spMkLst>
        </pc:spChg>
      </pc:sldChg>
      <pc:sldChg chg="modSp new del">
        <pc:chgData name="Bowers, Alexa" userId="S::27abowers@wsdweb.org::944d804c-1b5f-4656-b8d3-2a31112618e9" providerId="AD" clId="Web-{7A663F74-AE59-9B3C-10E2-031D753519BB}" dt="2020-01-14T00:45:56.199" v="323"/>
        <pc:sldMkLst>
          <pc:docMk/>
          <pc:sldMk cId="2826348259" sldId="261"/>
        </pc:sldMkLst>
        <pc:spChg chg="mod">
          <ac:chgData name="Bowers, Alexa" userId="S::27abowers@wsdweb.org::944d804c-1b5f-4656-b8d3-2a31112618e9" providerId="AD" clId="Web-{7A663F74-AE59-9B3C-10E2-031D753519BB}" dt="2020-01-14T00:45:55.637" v="320" actId="20577"/>
          <ac:spMkLst>
            <pc:docMk/>
            <pc:sldMk cId="2826348259" sldId="261"/>
            <ac:spMk id="2" creationId="{006597F1-08A1-4724-B9E0-C3C035485F2A}"/>
          </ac:spMkLst>
        </pc:spChg>
      </pc:sldChg>
      <pc:sldChg chg="modSp new">
        <pc:chgData name="Bowers, Alexa" userId="S::27abowers@wsdweb.org::944d804c-1b5f-4656-b8d3-2a31112618e9" providerId="AD" clId="Web-{7A663F74-AE59-9B3C-10E2-031D753519BB}" dt="2020-01-14T00:56:13.012" v="769" actId="20577"/>
        <pc:sldMkLst>
          <pc:docMk/>
          <pc:sldMk cId="3963470881" sldId="261"/>
        </pc:sldMkLst>
        <pc:spChg chg="mod">
          <ac:chgData name="Bowers, Alexa" userId="S::27abowers@wsdweb.org::944d804c-1b5f-4656-b8d3-2a31112618e9" providerId="AD" clId="Web-{7A663F74-AE59-9B3C-10E2-031D753519BB}" dt="2020-01-14T00:46:16.059" v="339" actId="20577"/>
          <ac:spMkLst>
            <pc:docMk/>
            <pc:sldMk cId="3963470881" sldId="261"/>
            <ac:spMk id="2" creationId="{6207FA54-C290-4439-AE9F-9E75FEED36E3}"/>
          </ac:spMkLst>
        </pc:spChg>
        <pc:spChg chg="mod">
          <ac:chgData name="Bowers, Alexa" userId="S::27abowers@wsdweb.org::944d804c-1b5f-4656-b8d3-2a31112618e9" providerId="AD" clId="Web-{7A663F74-AE59-9B3C-10E2-031D753519BB}" dt="2020-01-14T00:56:13.012" v="769" actId="20577"/>
          <ac:spMkLst>
            <pc:docMk/>
            <pc:sldMk cId="3963470881" sldId="261"/>
            <ac:spMk id="3" creationId="{5495AC8B-8D3E-4C5A-9905-8B0C289414EB}"/>
          </ac:spMkLst>
        </pc:spChg>
      </pc:sldChg>
      <pc:sldChg chg="modSp new">
        <pc:chgData name="Bowers, Alexa" userId="S::27abowers@wsdweb.org::944d804c-1b5f-4656-b8d3-2a31112618e9" providerId="AD" clId="Web-{7A663F74-AE59-9B3C-10E2-031D753519BB}" dt="2020-01-14T00:55:32.199" v="736" actId="20577"/>
        <pc:sldMkLst>
          <pc:docMk/>
          <pc:sldMk cId="1300522572" sldId="262"/>
        </pc:sldMkLst>
        <pc:spChg chg="mod">
          <ac:chgData name="Bowers, Alexa" userId="S::27abowers@wsdweb.org::944d804c-1b5f-4656-b8d3-2a31112618e9" providerId="AD" clId="Web-{7A663F74-AE59-9B3C-10E2-031D753519BB}" dt="2020-01-14T00:55:32.199" v="736" actId="20577"/>
          <ac:spMkLst>
            <pc:docMk/>
            <pc:sldMk cId="1300522572" sldId="262"/>
            <ac:spMk id="2" creationId="{B1F04FCF-7B0C-4E45-AEE3-BD3C3A19F03A}"/>
          </ac:spMkLst>
        </pc:spChg>
      </pc:sldChg>
      <pc:sldChg chg="modSp new">
        <pc:chgData name="Bowers, Alexa" userId="S::27abowers@wsdweb.org::944d804c-1b5f-4656-b8d3-2a31112618e9" providerId="AD" clId="Web-{7A663F74-AE59-9B3C-10E2-031D753519BB}" dt="2020-01-14T01:05:14.996" v="999" actId="20577"/>
        <pc:sldMkLst>
          <pc:docMk/>
          <pc:sldMk cId="4099174443" sldId="263"/>
        </pc:sldMkLst>
        <pc:spChg chg="mod">
          <ac:chgData name="Bowers, Alexa" userId="S::27abowers@wsdweb.org::944d804c-1b5f-4656-b8d3-2a31112618e9" providerId="AD" clId="Web-{7A663F74-AE59-9B3C-10E2-031D753519BB}" dt="2020-01-14T00:59:13.277" v="931" actId="20577"/>
          <ac:spMkLst>
            <pc:docMk/>
            <pc:sldMk cId="4099174443" sldId="263"/>
            <ac:spMk id="2" creationId="{5B0F0708-FAAC-48AB-A69E-62369CED8404}"/>
          </ac:spMkLst>
        </pc:spChg>
        <pc:spChg chg="mod">
          <ac:chgData name="Bowers, Alexa" userId="S::27abowers@wsdweb.org::944d804c-1b5f-4656-b8d3-2a31112618e9" providerId="AD" clId="Web-{7A663F74-AE59-9B3C-10E2-031D753519BB}" dt="2020-01-14T01:05:14.996" v="999" actId="20577"/>
          <ac:spMkLst>
            <pc:docMk/>
            <pc:sldMk cId="4099174443" sldId="263"/>
            <ac:spMk id="3" creationId="{9BFC1E01-9F26-4FAE-AE94-B57BF99A2FF3}"/>
          </ac:spMkLst>
        </pc:spChg>
      </pc:sldChg>
    </pc:docChg>
  </pc:docChgLst>
  <pc:docChgLst>
    <pc:chgData name="Bowers, Alexa" userId="S::27abowers@wsdweb.org::944d804c-1b5f-4656-b8d3-2a31112618e9" providerId="AD" clId="Web-{766F5D47-429C-0B0E-ED5F-BF679C52D7FE}"/>
    <pc:docChg chg="addSld modSld">
      <pc:chgData name="Bowers, Alexa" userId="S::27abowers@wsdweb.org::944d804c-1b5f-4656-b8d3-2a31112618e9" providerId="AD" clId="Web-{766F5D47-429C-0B0E-ED5F-BF679C52D7FE}" dt="2020-01-14T12:24:16.641" v="155" actId="14100"/>
      <pc:docMkLst>
        <pc:docMk/>
      </pc:docMkLst>
      <pc:sldChg chg="modSp">
        <pc:chgData name="Bowers, Alexa" userId="S::27abowers@wsdweb.org::944d804c-1b5f-4656-b8d3-2a31112618e9" providerId="AD" clId="Web-{766F5D47-429C-0B0E-ED5F-BF679C52D7FE}" dt="2020-01-14T12:23:38.578" v="143" actId="20577"/>
        <pc:sldMkLst>
          <pc:docMk/>
          <pc:sldMk cId="3882464229" sldId="259"/>
        </pc:sldMkLst>
        <pc:spChg chg="mod">
          <ac:chgData name="Bowers, Alexa" userId="S::27abowers@wsdweb.org::944d804c-1b5f-4656-b8d3-2a31112618e9" providerId="AD" clId="Web-{766F5D47-429C-0B0E-ED5F-BF679C52D7FE}" dt="2020-01-14T12:23:38.578" v="143" actId="20577"/>
          <ac:spMkLst>
            <pc:docMk/>
            <pc:sldMk cId="3882464229" sldId="259"/>
            <ac:spMk id="3" creationId="{6455DDB8-A5D0-47C5-9280-12296659ADD1}"/>
          </ac:spMkLst>
        </pc:spChg>
      </pc:sldChg>
      <pc:sldChg chg="modSp">
        <pc:chgData name="Bowers, Alexa" userId="S::27abowers@wsdweb.org::944d804c-1b5f-4656-b8d3-2a31112618e9" providerId="AD" clId="Web-{766F5D47-429C-0B0E-ED5F-BF679C52D7FE}" dt="2020-01-14T12:20:34.604" v="129" actId="20577"/>
        <pc:sldMkLst>
          <pc:docMk/>
          <pc:sldMk cId="3094761648" sldId="260"/>
        </pc:sldMkLst>
        <pc:spChg chg="mod">
          <ac:chgData name="Bowers, Alexa" userId="S::27abowers@wsdweb.org::944d804c-1b5f-4656-b8d3-2a31112618e9" providerId="AD" clId="Web-{766F5D47-429C-0B0E-ED5F-BF679C52D7FE}" dt="2020-01-14T12:19:57.447" v="124" actId="20577"/>
          <ac:spMkLst>
            <pc:docMk/>
            <pc:sldMk cId="3094761648" sldId="260"/>
            <ac:spMk id="2" creationId="{2B7C83BA-7EEE-48A7-AB43-94AD524E520B}"/>
          </ac:spMkLst>
        </pc:spChg>
        <pc:spChg chg="mod">
          <ac:chgData name="Bowers, Alexa" userId="S::27abowers@wsdweb.org::944d804c-1b5f-4656-b8d3-2a31112618e9" providerId="AD" clId="Web-{766F5D47-429C-0B0E-ED5F-BF679C52D7FE}" dt="2020-01-14T12:20:34.604" v="129" actId="20577"/>
          <ac:spMkLst>
            <pc:docMk/>
            <pc:sldMk cId="3094761648" sldId="260"/>
            <ac:spMk id="3" creationId="{B0BAF73F-8CED-4D77-8740-4F22CE1FAB99}"/>
          </ac:spMkLst>
        </pc:spChg>
      </pc:sldChg>
      <pc:sldChg chg="modSp">
        <pc:chgData name="Bowers, Alexa" userId="S::27abowers@wsdweb.org::944d804c-1b5f-4656-b8d3-2a31112618e9" providerId="AD" clId="Web-{766F5D47-429C-0B0E-ED5F-BF679C52D7FE}" dt="2020-01-14T12:21:05.277" v="136" actId="20577"/>
        <pc:sldMkLst>
          <pc:docMk/>
          <pc:sldMk cId="1300522572" sldId="262"/>
        </pc:sldMkLst>
        <pc:spChg chg="mod">
          <ac:chgData name="Bowers, Alexa" userId="S::27abowers@wsdweb.org::944d804c-1b5f-4656-b8d3-2a31112618e9" providerId="AD" clId="Web-{766F5D47-429C-0B0E-ED5F-BF679C52D7FE}" dt="2020-01-14T12:21:05.277" v="136" actId="20577"/>
          <ac:spMkLst>
            <pc:docMk/>
            <pc:sldMk cId="1300522572" sldId="262"/>
            <ac:spMk id="3" creationId="{6C0A166F-5A15-4A70-8E4A-3577AB2F5FF8}"/>
          </ac:spMkLst>
        </pc:spChg>
      </pc:sldChg>
      <pc:sldChg chg="modSp new">
        <pc:chgData name="Bowers, Alexa" userId="S::27abowers@wsdweb.org::944d804c-1b5f-4656-b8d3-2a31112618e9" providerId="AD" clId="Web-{766F5D47-429C-0B0E-ED5F-BF679C52D7FE}" dt="2020-01-14T12:24:16.641" v="155" actId="14100"/>
        <pc:sldMkLst>
          <pc:docMk/>
          <pc:sldMk cId="3581609355" sldId="264"/>
        </pc:sldMkLst>
        <pc:spChg chg="mod">
          <ac:chgData name="Bowers, Alexa" userId="S::27abowers@wsdweb.org::944d804c-1b5f-4656-b8d3-2a31112618e9" providerId="AD" clId="Web-{766F5D47-429C-0B0E-ED5F-BF679C52D7FE}" dt="2020-01-14T12:24:16.641" v="155" actId="14100"/>
          <ac:spMkLst>
            <pc:docMk/>
            <pc:sldMk cId="3581609355" sldId="264"/>
            <ac:spMk id="2" creationId="{A296C693-800C-4C30-8033-C60D10CC8BB6}"/>
          </ac:spMkLst>
        </pc:spChg>
      </pc:sldChg>
    </pc:docChg>
  </pc:docChgLst>
  <pc:docChgLst>
    <pc:chgData name="Bowers, Alexa" userId="S::27abowers@wsdweb.org::944d804c-1b5f-4656-b8d3-2a31112618e9" providerId="AD" clId="Web-{A56B2F3A-B5E3-BADF-C740-71D3F5236AAB}"/>
    <pc:docChg chg="addSld modSld">
      <pc:chgData name="Bowers, Alexa" userId="S::27abowers@wsdweb.org::944d804c-1b5f-4656-b8d3-2a31112618e9" providerId="AD" clId="Web-{A56B2F3A-B5E3-BADF-C740-71D3F5236AAB}" dt="2020-01-15T14:03:18.204" v="417" actId="20577"/>
      <pc:docMkLst>
        <pc:docMk/>
      </pc:docMkLst>
      <pc:sldChg chg="addSp modSp mod setBg">
        <pc:chgData name="Bowers, Alexa" userId="S::27abowers@wsdweb.org::944d804c-1b5f-4656-b8d3-2a31112618e9" providerId="AD" clId="Web-{A56B2F3A-B5E3-BADF-C740-71D3F5236AAB}" dt="2020-01-15T14:03:18.204" v="417" actId="20577"/>
        <pc:sldMkLst>
          <pc:docMk/>
          <pc:sldMk cId="3882464229" sldId="259"/>
        </pc:sldMkLst>
        <pc:spChg chg="mod">
          <ac:chgData name="Bowers, Alexa" userId="S::27abowers@wsdweb.org::944d804c-1b5f-4656-b8d3-2a31112618e9" providerId="AD" clId="Web-{A56B2F3A-B5E3-BADF-C740-71D3F5236AAB}" dt="2020-01-15T14:02:57.563" v="410"/>
          <ac:spMkLst>
            <pc:docMk/>
            <pc:sldMk cId="3882464229" sldId="259"/>
            <ac:spMk id="2" creationId="{DA9D7FED-5970-402C-81C2-0ACC2432AE92}"/>
          </ac:spMkLst>
        </pc:spChg>
        <pc:spChg chg="mod">
          <ac:chgData name="Bowers, Alexa" userId="S::27abowers@wsdweb.org::944d804c-1b5f-4656-b8d3-2a31112618e9" providerId="AD" clId="Web-{A56B2F3A-B5E3-BADF-C740-71D3F5236AAB}" dt="2020-01-15T14:03:18.204" v="417" actId="20577"/>
          <ac:spMkLst>
            <pc:docMk/>
            <pc:sldMk cId="3882464229" sldId="259"/>
            <ac:spMk id="3" creationId="{6455DDB8-A5D0-47C5-9280-12296659ADD1}"/>
          </ac:spMkLst>
        </pc:spChg>
        <pc:spChg chg="add mod">
          <ac:chgData name="Bowers, Alexa" userId="S::27abowers@wsdweb.org::944d804c-1b5f-4656-b8d3-2a31112618e9" providerId="AD" clId="Web-{A56B2F3A-B5E3-BADF-C740-71D3F5236AAB}" dt="2020-01-15T13:57:21.484" v="219" actId="20577"/>
          <ac:spMkLst>
            <pc:docMk/>
            <pc:sldMk cId="3882464229" sldId="259"/>
            <ac:spMk id="6" creationId="{363EF5DB-4CC4-437F-BF42-B07BB7AA221F}"/>
          </ac:spMkLst>
        </pc:spChg>
        <pc:picChg chg="add mod">
          <ac:chgData name="Bowers, Alexa" userId="S::27abowers@wsdweb.org::944d804c-1b5f-4656-b8d3-2a31112618e9" providerId="AD" clId="Web-{A56B2F3A-B5E3-BADF-C740-71D3F5236AAB}" dt="2020-01-15T14:02:57.563" v="410"/>
          <ac:picMkLst>
            <pc:docMk/>
            <pc:sldMk cId="3882464229" sldId="259"/>
            <ac:picMk id="4" creationId="{24D6B3BA-4FCB-4C94-B284-09A5D0788601}"/>
          </ac:picMkLst>
        </pc:picChg>
        <pc:cxnChg chg="add">
          <ac:chgData name="Bowers, Alexa" userId="S::27abowers@wsdweb.org::944d804c-1b5f-4656-b8d3-2a31112618e9" providerId="AD" clId="Web-{A56B2F3A-B5E3-BADF-C740-71D3F5236AAB}" dt="2020-01-15T14:02:57.563" v="410"/>
          <ac:cxnSpMkLst>
            <pc:docMk/>
            <pc:sldMk cId="3882464229" sldId="259"/>
            <ac:cxnSpMk id="11" creationId="{E4A809D5-3600-46D4-A466-67F2349A54FB}"/>
          </ac:cxnSpMkLst>
        </pc:cxnChg>
      </pc:sldChg>
      <pc:sldChg chg="addSp modSp mod setBg setClrOvrMap">
        <pc:chgData name="Bowers, Alexa" userId="S::27abowers@wsdweb.org::944d804c-1b5f-4656-b8d3-2a31112618e9" providerId="AD" clId="Web-{A56B2F3A-B5E3-BADF-C740-71D3F5236AAB}" dt="2020-01-15T14:02:12.297" v="409" actId="20577"/>
        <pc:sldMkLst>
          <pc:docMk/>
          <pc:sldMk cId="3094761648" sldId="260"/>
        </pc:sldMkLst>
        <pc:spChg chg="mod">
          <ac:chgData name="Bowers, Alexa" userId="S::27abowers@wsdweb.org::944d804c-1b5f-4656-b8d3-2a31112618e9" providerId="AD" clId="Web-{A56B2F3A-B5E3-BADF-C740-71D3F5236AAB}" dt="2020-01-15T14:01:49.672" v="405"/>
          <ac:spMkLst>
            <pc:docMk/>
            <pc:sldMk cId="3094761648" sldId="260"/>
            <ac:spMk id="2" creationId="{2B7C83BA-7EEE-48A7-AB43-94AD524E520B}"/>
          </ac:spMkLst>
        </pc:spChg>
        <pc:spChg chg="mod">
          <ac:chgData name="Bowers, Alexa" userId="S::27abowers@wsdweb.org::944d804c-1b5f-4656-b8d3-2a31112618e9" providerId="AD" clId="Web-{A56B2F3A-B5E3-BADF-C740-71D3F5236AAB}" dt="2020-01-15T14:02:12.297" v="409" actId="20577"/>
          <ac:spMkLst>
            <pc:docMk/>
            <pc:sldMk cId="3094761648" sldId="260"/>
            <ac:spMk id="3" creationId="{B0BAF73F-8CED-4D77-8740-4F22CE1FAB99}"/>
          </ac:spMkLst>
        </pc:spChg>
        <pc:spChg chg="add mod">
          <ac:chgData name="Bowers, Alexa" userId="S::27abowers@wsdweb.org::944d804c-1b5f-4656-b8d3-2a31112618e9" providerId="AD" clId="Web-{A56B2F3A-B5E3-BADF-C740-71D3F5236AAB}" dt="2020-01-15T13:58:07.937" v="267" actId="20577"/>
          <ac:spMkLst>
            <pc:docMk/>
            <pc:sldMk cId="3094761648" sldId="260"/>
            <ac:spMk id="6" creationId="{FA8228DB-E351-4079-A51F-7A5C3F01B1F2}"/>
          </ac:spMkLst>
        </pc:spChg>
        <pc:spChg chg="add mod">
          <ac:chgData name="Bowers, Alexa" userId="S::27abowers@wsdweb.org::944d804c-1b5f-4656-b8d3-2a31112618e9" providerId="AD" clId="Web-{A56B2F3A-B5E3-BADF-C740-71D3F5236AAB}" dt="2020-01-15T13:58:32.812" v="308" actId="20577"/>
          <ac:spMkLst>
            <pc:docMk/>
            <pc:sldMk cId="3094761648" sldId="260"/>
            <ac:spMk id="10" creationId="{7C9070AF-4BE8-4FE9-B4DB-AFFBBB632748}"/>
          </ac:spMkLst>
        </pc:spChg>
        <pc:spChg chg="add mod">
          <ac:chgData name="Bowers, Alexa" userId="S::27abowers@wsdweb.org::944d804c-1b5f-4656-b8d3-2a31112618e9" providerId="AD" clId="Web-{A56B2F3A-B5E3-BADF-C740-71D3F5236AAB}" dt="2020-01-15T13:59:20.891" v="352" actId="20577"/>
          <ac:spMkLst>
            <pc:docMk/>
            <pc:sldMk cId="3094761648" sldId="260"/>
            <ac:spMk id="14" creationId="{A2E3F45C-2096-4967-9736-2BB1C6D6E23E}"/>
          </ac:spMkLst>
        </pc:spChg>
        <pc:spChg chg="add mod">
          <ac:chgData name="Bowers, Alexa" userId="S::27abowers@wsdweb.org::944d804c-1b5f-4656-b8d3-2a31112618e9" providerId="AD" clId="Web-{A56B2F3A-B5E3-BADF-C740-71D3F5236AAB}" dt="2020-01-15T14:01:49.672" v="405"/>
          <ac:spMkLst>
            <pc:docMk/>
            <pc:sldMk cId="3094761648" sldId="260"/>
            <ac:spMk id="18" creationId="{B9C03A04-9023-4ED9-9693-709271BEDC4D}"/>
          </ac:spMkLst>
        </pc:spChg>
        <pc:spChg chg="add">
          <ac:chgData name="Bowers, Alexa" userId="S::27abowers@wsdweb.org::944d804c-1b5f-4656-b8d3-2a31112618e9" providerId="AD" clId="Web-{A56B2F3A-B5E3-BADF-C740-71D3F5236AAB}" dt="2020-01-15T14:01:49.672" v="405"/>
          <ac:spMkLst>
            <pc:docMk/>
            <pc:sldMk cId="3094761648" sldId="260"/>
            <ac:spMk id="25" creationId="{07977D39-626F-40D7-B00F-16E02602DD5A}"/>
          </ac:spMkLst>
        </pc:spChg>
        <pc:spChg chg="add">
          <ac:chgData name="Bowers, Alexa" userId="S::27abowers@wsdweb.org::944d804c-1b5f-4656-b8d3-2a31112618e9" providerId="AD" clId="Web-{A56B2F3A-B5E3-BADF-C740-71D3F5236AAB}" dt="2020-01-15T14:01:49.672" v="405"/>
          <ac:spMkLst>
            <pc:docMk/>
            <pc:sldMk cId="3094761648" sldId="260"/>
            <ac:spMk id="27" creationId="{B905CDE4-B751-4B3E-B625-6E59F8903414}"/>
          </ac:spMkLst>
        </pc:spChg>
        <pc:spChg chg="add">
          <ac:chgData name="Bowers, Alexa" userId="S::27abowers@wsdweb.org::944d804c-1b5f-4656-b8d3-2a31112618e9" providerId="AD" clId="Web-{A56B2F3A-B5E3-BADF-C740-71D3F5236AAB}" dt="2020-01-15T14:01:49.672" v="405"/>
          <ac:spMkLst>
            <pc:docMk/>
            <pc:sldMk cId="3094761648" sldId="260"/>
            <ac:spMk id="29" creationId="{08108C16-F4C0-44AA-999D-17BD39219B24}"/>
          </ac:spMkLst>
        </pc:spChg>
        <pc:spChg chg="add">
          <ac:chgData name="Bowers, Alexa" userId="S::27abowers@wsdweb.org::944d804c-1b5f-4656-b8d3-2a31112618e9" providerId="AD" clId="Web-{A56B2F3A-B5E3-BADF-C740-71D3F5236AAB}" dt="2020-01-15T14:01:49.672" v="405"/>
          <ac:spMkLst>
            <pc:docMk/>
            <pc:sldMk cId="3094761648" sldId="260"/>
            <ac:spMk id="31" creationId="{CDC29AC1-2821-4FCC-B597-88DAF39C36FE}"/>
          </ac:spMkLst>
        </pc:spChg>
        <pc:spChg chg="add">
          <ac:chgData name="Bowers, Alexa" userId="S::27abowers@wsdweb.org::944d804c-1b5f-4656-b8d3-2a31112618e9" providerId="AD" clId="Web-{A56B2F3A-B5E3-BADF-C740-71D3F5236AAB}" dt="2020-01-15T14:01:49.672" v="405"/>
          <ac:spMkLst>
            <pc:docMk/>
            <pc:sldMk cId="3094761648" sldId="260"/>
            <ac:spMk id="33" creationId="{C8F10CB3-3B5E-4C7A-98CF-B87454DDFA39}"/>
          </ac:spMkLst>
        </pc:spChg>
        <pc:picChg chg="add mod">
          <ac:chgData name="Bowers, Alexa" userId="S::27abowers@wsdweb.org::944d804c-1b5f-4656-b8d3-2a31112618e9" providerId="AD" clId="Web-{A56B2F3A-B5E3-BADF-C740-71D3F5236AAB}" dt="2020-01-15T14:01:49.672" v="405"/>
          <ac:picMkLst>
            <pc:docMk/>
            <pc:sldMk cId="3094761648" sldId="260"/>
            <ac:picMk id="4" creationId="{2F948450-89D6-48E2-B09C-1A0A14826891}"/>
          </ac:picMkLst>
        </pc:picChg>
        <pc:picChg chg="add mod ord">
          <ac:chgData name="Bowers, Alexa" userId="S::27abowers@wsdweb.org::944d804c-1b5f-4656-b8d3-2a31112618e9" providerId="AD" clId="Web-{A56B2F3A-B5E3-BADF-C740-71D3F5236AAB}" dt="2020-01-15T14:01:49.672" v="405"/>
          <ac:picMkLst>
            <pc:docMk/>
            <pc:sldMk cId="3094761648" sldId="260"/>
            <ac:picMk id="8" creationId="{978AE20F-BB55-4F03-869E-135CAF973EF6}"/>
          </ac:picMkLst>
        </pc:picChg>
        <pc:picChg chg="add mod ord">
          <ac:chgData name="Bowers, Alexa" userId="S::27abowers@wsdweb.org::944d804c-1b5f-4656-b8d3-2a31112618e9" providerId="AD" clId="Web-{A56B2F3A-B5E3-BADF-C740-71D3F5236AAB}" dt="2020-01-15T14:01:49.672" v="405"/>
          <ac:picMkLst>
            <pc:docMk/>
            <pc:sldMk cId="3094761648" sldId="260"/>
            <ac:picMk id="12" creationId="{898E432F-B63D-4D72-A91C-955500760E09}"/>
          </ac:picMkLst>
        </pc:picChg>
        <pc:picChg chg="add mod ord">
          <ac:chgData name="Bowers, Alexa" userId="S::27abowers@wsdweb.org::944d804c-1b5f-4656-b8d3-2a31112618e9" providerId="AD" clId="Web-{A56B2F3A-B5E3-BADF-C740-71D3F5236AAB}" dt="2020-01-15T14:01:49.672" v="405"/>
          <ac:picMkLst>
            <pc:docMk/>
            <pc:sldMk cId="3094761648" sldId="260"/>
            <ac:picMk id="16" creationId="{F51231BD-647C-4369-84E7-1C5A9396ECDC}"/>
          </ac:picMkLst>
        </pc:picChg>
        <pc:picChg chg="add mod ord">
          <ac:chgData name="Bowers, Alexa" userId="S::27abowers@wsdweb.org::944d804c-1b5f-4656-b8d3-2a31112618e9" providerId="AD" clId="Web-{A56B2F3A-B5E3-BADF-C740-71D3F5236AAB}" dt="2020-01-15T14:01:49.672" v="405"/>
          <ac:picMkLst>
            <pc:docMk/>
            <pc:sldMk cId="3094761648" sldId="260"/>
            <ac:picMk id="20" creationId="{01CCC16A-4BB2-4092-AB79-1F855D2B102D}"/>
          </ac:picMkLst>
        </pc:picChg>
      </pc:sldChg>
      <pc:sldChg chg="modSp">
        <pc:chgData name="Bowers, Alexa" userId="S::27abowers@wsdweb.org::944d804c-1b5f-4656-b8d3-2a31112618e9" providerId="AD" clId="Web-{A56B2F3A-B5E3-BADF-C740-71D3F5236AAB}" dt="2020-01-15T13:44:45.467" v="18" actId="20577"/>
        <pc:sldMkLst>
          <pc:docMk/>
          <pc:sldMk cId="3963470881" sldId="261"/>
        </pc:sldMkLst>
        <pc:spChg chg="mod">
          <ac:chgData name="Bowers, Alexa" userId="S::27abowers@wsdweb.org::944d804c-1b5f-4656-b8d3-2a31112618e9" providerId="AD" clId="Web-{A56B2F3A-B5E3-BADF-C740-71D3F5236AAB}" dt="2020-01-15T13:44:45.467" v="18" actId="20577"/>
          <ac:spMkLst>
            <pc:docMk/>
            <pc:sldMk cId="3963470881" sldId="261"/>
            <ac:spMk id="3" creationId="{5495AC8B-8D3E-4C5A-9905-8B0C289414EB}"/>
          </ac:spMkLst>
        </pc:spChg>
      </pc:sldChg>
      <pc:sldChg chg="addSp delSp modSp mod setBg">
        <pc:chgData name="Bowers, Alexa" userId="S::27abowers@wsdweb.org::944d804c-1b5f-4656-b8d3-2a31112618e9" providerId="AD" clId="Web-{A56B2F3A-B5E3-BADF-C740-71D3F5236AAB}" dt="2020-01-15T13:55:10.562" v="201" actId="1076"/>
        <pc:sldMkLst>
          <pc:docMk/>
          <pc:sldMk cId="1300522572" sldId="262"/>
        </pc:sldMkLst>
        <pc:spChg chg="mod">
          <ac:chgData name="Bowers, Alexa" userId="S::27abowers@wsdweb.org::944d804c-1b5f-4656-b8d3-2a31112618e9" providerId="AD" clId="Web-{A56B2F3A-B5E3-BADF-C740-71D3F5236AAB}" dt="2020-01-15T13:53:02.827" v="126"/>
          <ac:spMkLst>
            <pc:docMk/>
            <pc:sldMk cId="1300522572" sldId="262"/>
            <ac:spMk id="2" creationId="{B1F04FCF-7B0C-4E45-AEE3-BD3C3A19F03A}"/>
          </ac:spMkLst>
        </pc:spChg>
        <pc:spChg chg="mod">
          <ac:chgData name="Bowers, Alexa" userId="S::27abowers@wsdweb.org::944d804c-1b5f-4656-b8d3-2a31112618e9" providerId="AD" clId="Web-{A56B2F3A-B5E3-BADF-C740-71D3F5236AAB}" dt="2020-01-15T13:53:02.827" v="126"/>
          <ac:spMkLst>
            <pc:docMk/>
            <pc:sldMk cId="1300522572" sldId="262"/>
            <ac:spMk id="3" creationId="{6C0A166F-5A15-4A70-8E4A-3577AB2F5FF8}"/>
          </ac:spMkLst>
        </pc:spChg>
        <pc:spChg chg="add del mod">
          <ac:chgData name="Bowers, Alexa" userId="S::27abowers@wsdweb.org::944d804c-1b5f-4656-b8d3-2a31112618e9" providerId="AD" clId="Web-{A56B2F3A-B5E3-BADF-C740-71D3F5236AAB}" dt="2020-01-15T13:53:15.765" v="145" actId="20577"/>
          <ac:spMkLst>
            <pc:docMk/>
            <pc:sldMk cId="1300522572" sldId="262"/>
            <ac:spMk id="6" creationId="{D9B1677C-82E6-419E-8E8D-2A39B4466F8A}"/>
          </ac:spMkLst>
        </pc:spChg>
        <pc:spChg chg="add mod">
          <ac:chgData name="Bowers, Alexa" userId="S::27abowers@wsdweb.org::944d804c-1b5f-4656-b8d3-2a31112618e9" providerId="AD" clId="Web-{A56B2F3A-B5E3-BADF-C740-71D3F5236AAB}" dt="2020-01-15T13:55:02.281" v="196" actId="20577"/>
          <ac:spMkLst>
            <pc:docMk/>
            <pc:sldMk cId="1300522572" sldId="262"/>
            <ac:spMk id="10" creationId="{A91E56EA-B522-4955-B6A4-948FEA448C38}"/>
          </ac:spMkLst>
        </pc:spChg>
        <pc:picChg chg="add del mod">
          <ac:chgData name="Bowers, Alexa" userId="S::27abowers@wsdweb.org::944d804c-1b5f-4656-b8d3-2a31112618e9" providerId="AD" clId="Web-{A56B2F3A-B5E3-BADF-C740-71D3F5236AAB}" dt="2020-01-15T13:53:25.155" v="149" actId="14100"/>
          <ac:picMkLst>
            <pc:docMk/>
            <pc:sldMk cId="1300522572" sldId="262"/>
            <ac:picMk id="4" creationId="{37E51193-7C08-491C-A365-B72A611F03A5}"/>
          </ac:picMkLst>
        </pc:picChg>
        <pc:picChg chg="add mod">
          <ac:chgData name="Bowers, Alexa" userId="S::27abowers@wsdweb.org::944d804c-1b5f-4656-b8d3-2a31112618e9" providerId="AD" clId="Web-{A56B2F3A-B5E3-BADF-C740-71D3F5236AAB}" dt="2020-01-15T13:55:10.562" v="201" actId="1076"/>
          <ac:picMkLst>
            <pc:docMk/>
            <pc:sldMk cId="1300522572" sldId="262"/>
            <ac:picMk id="8" creationId="{9C2D26D5-6849-4B6B-8826-A23337A221C3}"/>
          </ac:picMkLst>
        </pc:picChg>
        <pc:cxnChg chg="add del">
          <ac:chgData name="Bowers, Alexa" userId="S::27abowers@wsdweb.org::944d804c-1b5f-4656-b8d3-2a31112618e9" providerId="AD" clId="Web-{A56B2F3A-B5E3-BADF-C740-71D3F5236AAB}" dt="2020-01-15T13:53:02.827" v="126"/>
          <ac:cxnSpMkLst>
            <pc:docMk/>
            <pc:sldMk cId="1300522572" sldId="262"/>
            <ac:cxnSpMk id="11" creationId="{E4A809D5-3600-46D4-A466-67F2349A54FB}"/>
          </ac:cxnSpMkLst>
        </pc:cxnChg>
      </pc:sldChg>
      <pc:sldChg chg="modSp new">
        <pc:chgData name="Bowers, Alexa" userId="S::27abowers@wsdweb.org::944d804c-1b5f-4656-b8d3-2a31112618e9" providerId="AD" clId="Web-{A56B2F3A-B5E3-BADF-C740-71D3F5236AAB}" dt="2020-01-15T13:42:39.670" v="7" actId="20577"/>
        <pc:sldMkLst>
          <pc:docMk/>
          <pc:sldMk cId="353671939" sldId="265"/>
        </pc:sldMkLst>
        <pc:spChg chg="mod">
          <ac:chgData name="Bowers, Alexa" userId="S::27abowers@wsdweb.org::944d804c-1b5f-4656-b8d3-2a31112618e9" providerId="AD" clId="Web-{A56B2F3A-B5E3-BADF-C740-71D3F5236AAB}" dt="2020-01-15T13:42:39.670" v="7" actId="20577"/>
          <ac:spMkLst>
            <pc:docMk/>
            <pc:sldMk cId="353671939" sldId="265"/>
            <ac:spMk id="2" creationId="{EF738ABD-111B-44B1-B40B-1EB029256BA6}"/>
          </ac:spMkLst>
        </pc:spChg>
      </pc:sldChg>
    </pc:docChg>
  </pc:docChgLst>
  <pc:docChgLst>
    <pc:chgData name="Bowers, Alexa" userId="S::27abowers@wsdweb.org::944d804c-1b5f-4656-b8d3-2a31112618e9" providerId="AD" clId="Web-{DAB48BC8-69E5-EC23-54FA-712ADB60F60B}"/>
    <pc:docChg chg="addSld modSld">
      <pc:chgData name="Bowers, Alexa" userId="S::27abowers@wsdweb.org::944d804c-1b5f-4656-b8d3-2a31112618e9" providerId="AD" clId="Web-{DAB48BC8-69E5-EC23-54FA-712ADB60F60B}" dt="2020-01-21T23:52:17.381" v="44" actId="20577"/>
      <pc:docMkLst>
        <pc:docMk/>
      </pc:docMkLst>
      <pc:sldChg chg="modSp">
        <pc:chgData name="Bowers, Alexa" userId="S::27abowers@wsdweb.org::944d804c-1b5f-4656-b8d3-2a31112618e9" providerId="AD" clId="Web-{DAB48BC8-69E5-EC23-54FA-712ADB60F60B}" dt="2020-01-21T23:51:41.146" v="31" actId="20577"/>
        <pc:sldMkLst>
          <pc:docMk/>
          <pc:sldMk cId="109857222" sldId="256"/>
        </pc:sldMkLst>
        <pc:spChg chg="mod">
          <ac:chgData name="Bowers, Alexa" userId="S::27abowers@wsdweb.org::944d804c-1b5f-4656-b8d3-2a31112618e9" providerId="AD" clId="Web-{DAB48BC8-69E5-EC23-54FA-712ADB60F60B}" dt="2020-01-21T23:51:41.146" v="31" actId="20577"/>
          <ac:spMkLst>
            <pc:docMk/>
            <pc:sldMk cId="109857222" sldId="256"/>
            <ac:spMk id="2" creationId="{00000000-0000-0000-0000-000000000000}"/>
          </ac:spMkLst>
        </pc:spChg>
      </pc:sldChg>
      <pc:sldChg chg="modSp">
        <pc:chgData name="Bowers, Alexa" userId="S::27abowers@wsdweb.org::944d804c-1b5f-4656-b8d3-2a31112618e9" providerId="AD" clId="Web-{DAB48BC8-69E5-EC23-54FA-712ADB60F60B}" dt="2020-01-21T23:51:55.662" v="37" actId="20577"/>
        <pc:sldMkLst>
          <pc:docMk/>
          <pc:sldMk cId="3094761648" sldId="260"/>
        </pc:sldMkLst>
        <pc:spChg chg="mod">
          <ac:chgData name="Bowers, Alexa" userId="S::27abowers@wsdweb.org::944d804c-1b5f-4656-b8d3-2a31112618e9" providerId="AD" clId="Web-{DAB48BC8-69E5-EC23-54FA-712ADB60F60B}" dt="2020-01-21T23:51:50.271" v="34" actId="20577"/>
          <ac:spMkLst>
            <pc:docMk/>
            <pc:sldMk cId="3094761648" sldId="260"/>
            <ac:spMk id="2" creationId="{2B7C83BA-7EEE-48A7-AB43-94AD524E520B}"/>
          </ac:spMkLst>
        </pc:spChg>
        <pc:spChg chg="mod">
          <ac:chgData name="Bowers, Alexa" userId="S::27abowers@wsdweb.org::944d804c-1b5f-4656-b8d3-2a31112618e9" providerId="AD" clId="Web-{DAB48BC8-69E5-EC23-54FA-712ADB60F60B}" dt="2020-01-21T23:51:55.662" v="37" actId="20577"/>
          <ac:spMkLst>
            <pc:docMk/>
            <pc:sldMk cId="3094761648" sldId="260"/>
            <ac:spMk id="3" creationId="{B0BAF73F-8CED-4D77-8740-4F22CE1FAB99}"/>
          </ac:spMkLst>
        </pc:spChg>
      </pc:sldChg>
      <pc:sldChg chg="modSp">
        <pc:chgData name="Bowers, Alexa" userId="S::27abowers@wsdweb.org::944d804c-1b5f-4656-b8d3-2a31112618e9" providerId="AD" clId="Web-{DAB48BC8-69E5-EC23-54FA-712ADB60F60B}" dt="2020-01-21T23:52:14.209" v="42" actId="20577"/>
        <pc:sldMkLst>
          <pc:docMk/>
          <pc:sldMk cId="4099174443" sldId="263"/>
        </pc:sldMkLst>
        <pc:spChg chg="mod">
          <ac:chgData name="Bowers, Alexa" userId="S::27abowers@wsdweb.org::944d804c-1b5f-4656-b8d3-2a31112618e9" providerId="AD" clId="Web-{DAB48BC8-69E5-EC23-54FA-712ADB60F60B}" dt="2020-01-21T23:52:14.209" v="42" actId="20577"/>
          <ac:spMkLst>
            <pc:docMk/>
            <pc:sldMk cId="4099174443" sldId="263"/>
            <ac:spMk id="3" creationId="{9BFC1E01-9F26-4FAE-AE94-B57BF99A2FF3}"/>
          </ac:spMkLst>
        </pc:spChg>
      </pc:sldChg>
      <pc:sldChg chg="modSp new">
        <pc:chgData name="Bowers, Alexa" userId="S::27abowers@wsdweb.org::944d804c-1b5f-4656-b8d3-2a31112618e9" providerId="AD" clId="Web-{DAB48BC8-69E5-EC23-54FA-712ADB60F60B}" dt="2020-01-21T23:51:15.818" v="20" actId="20577"/>
        <pc:sldMkLst>
          <pc:docMk/>
          <pc:sldMk cId="37599204" sldId="267"/>
        </pc:sldMkLst>
        <pc:spChg chg="mod">
          <ac:chgData name="Bowers, Alexa" userId="S::27abowers@wsdweb.org::944d804c-1b5f-4656-b8d3-2a31112618e9" providerId="AD" clId="Web-{DAB48BC8-69E5-EC23-54FA-712ADB60F60B}" dt="2020-01-21T23:51:15.818" v="20" actId="20577"/>
          <ac:spMkLst>
            <pc:docMk/>
            <pc:sldMk cId="37599204" sldId="267"/>
            <ac:spMk id="2" creationId="{B63FFB5F-D6F6-4A80-AE28-1F016B529B7B}"/>
          </ac:spMkLst>
        </pc:spChg>
      </pc:sldChg>
    </pc:docChg>
  </pc:docChgLst>
  <pc:docChgLst>
    <pc:chgData name="Bowers, Alexa" userId="S::27abowers@wsdweb.org::944d804c-1b5f-4656-b8d3-2a31112618e9" providerId="AD" clId="Web-{B41A0DB0-EFAB-341A-116C-F8DCBCADEC37}"/>
    <pc:docChg chg="modSld">
      <pc:chgData name="Bowers, Alexa" userId="S::27abowers@wsdweb.org::944d804c-1b5f-4656-b8d3-2a31112618e9" providerId="AD" clId="Web-{B41A0DB0-EFAB-341A-116C-F8DCBCADEC37}" dt="2020-01-23T01:23:19.454" v="21" actId="20577"/>
      <pc:docMkLst>
        <pc:docMk/>
      </pc:docMkLst>
      <pc:sldChg chg="modSp">
        <pc:chgData name="Bowers, Alexa" userId="S::27abowers@wsdweb.org::944d804c-1b5f-4656-b8d3-2a31112618e9" providerId="AD" clId="Web-{B41A0DB0-EFAB-341A-116C-F8DCBCADEC37}" dt="2020-01-23T01:23:19.454" v="21" actId="20577"/>
        <pc:sldMkLst>
          <pc:docMk/>
          <pc:sldMk cId="3094761648" sldId="260"/>
        </pc:sldMkLst>
        <pc:spChg chg="mod">
          <ac:chgData name="Bowers, Alexa" userId="S::27abowers@wsdweb.org::944d804c-1b5f-4656-b8d3-2a31112618e9" providerId="AD" clId="Web-{B41A0DB0-EFAB-341A-116C-F8DCBCADEC37}" dt="2020-01-23T01:23:19.454" v="21" actId="20577"/>
          <ac:spMkLst>
            <pc:docMk/>
            <pc:sldMk cId="3094761648" sldId="260"/>
            <ac:spMk id="3" creationId="{B0BAF73F-8CED-4D77-8740-4F22CE1FAB99}"/>
          </ac:spMkLst>
        </pc:spChg>
      </pc:sldChg>
      <pc:sldChg chg="modSp">
        <pc:chgData name="Bowers, Alexa" userId="S::27abowers@wsdweb.org::944d804c-1b5f-4656-b8d3-2a31112618e9" providerId="AD" clId="Web-{B41A0DB0-EFAB-341A-116C-F8DCBCADEC37}" dt="2020-01-23T01:23:09.125" v="18" actId="20577"/>
        <pc:sldMkLst>
          <pc:docMk/>
          <pc:sldMk cId="4099174443" sldId="263"/>
        </pc:sldMkLst>
        <pc:spChg chg="mod">
          <ac:chgData name="Bowers, Alexa" userId="S::27abowers@wsdweb.org::944d804c-1b5f-4656-b8d3-2a31112618e9" providerId="AD" clId="Web-{B41A0DB0-EFAB-341A-116C-F8DCBCADEC37}" dt="2020-01-23T01:23:09.125" v="18" actId="20577"/>
          <ac:spMkLst>
            <pc:docMk/>
            <pc:sldMk cId="4099174443" sldId="263"/>
            <ac:spMk id="3" creationId="{9BFC1E01-9F26-4FAE-AE94-B57BF99A2FF3}"/>
          </ac:spMkLst>
        </pc:spChg>
      </pc:sldChg>
    </pc:docChg>
  </pc:docChgLst>
  <pc:docChgLst>
    <pc:chgData name="Bowers, Alexa" userId="S::27abowers@wsdweb.org::944d804c-1b5f-4656-b8d3-2a31112618e9" providerId="AD" clId="Web-{8177384B-ED0D-B889-CB6B-EA375EDE72AB}"/>
    <pc:docChg chg="addSld delSld modSld sldOrd">
      <pc:chgData name="Bowers, Alexa" userId="S::27abowers@wsdweb.org::944d804c-1b5f-4656-b8d3-2a31112618e9" providerId="AD" clId="Web-{8177384B-ED0D-B889-CB6B-EA375EDE72AB}" dt="2020-01-22T01:03:58.363" v="1478" actId="20577"/>
      <pc:docMkLst>
        <pc:docMk/>
      </pc:docMkLst>
      <pc:sldChg chg="modTransition">
        <pc:chgData name="Bowers, Alexa" userId="S::27abowers@wsdweb.org::944d804c-1b5f-4656-b8d3-2a31112618e9" providerId="AD" clId="Web-{8177384B-ED0D-B889-CB6B-EA375EDE72AB}" dt="2020-01-22T00:28:38.591" v="490"/>
        <pc:sldMkLst>
          <pc:docMk/>
          <pc:sldMk cId="109857222" sldId="256"/>
        </pc:sldMkLst>
      </pc:sldChg>
      <pc:sldChg chg="modTransition">
        <pc:chgData name="Bowers, Alexa" userId="S::27abowers@wsdweb.org::944d804c-1b5f-4656-b8d3-2a31112618e9" providerId="AD" clId="Web-{8177384B-ED0D-B889-CB6B-EA375EDE72AB}" dt="2020-01-22T00:28:35.341" v="489"/>
        <pc:sldMkLst>
          <pc:docMk/>
          <pc:sldMk cId="2719357763" sldId="257"/>
        </pc:sldMkLst>
      </pc:sldChg>
      <pc:sldChg chg="modSp modTransition">
        <pc:chgData name="Bowers, Alexa" userId="S::27abowers@wsdweb.org::944d804c-1b5f-4656-b8d3-2a31112618e9" providerId="AD" clId="Web-{8177384B-ED0D-B889-CB6B-EA375EDE72AB}" dt="2020-01-22T00:28:58.310" v="494"/>
        <pc:sldMkLst>
          <pc:docMk/>
          <pc:sldMk cId="3882464229" sldId="259"/>
        </pc:sldMkLst>
        <pc:spChg chg="mod">
          <ac:chgData name="Bowers, Alexa" userId="S::27abowers@wsdweb.org::944d804c-1b5f-4656-b8d3-2a31112618e9" providerId="AD" clId="Web-{8177384B-ED0D-B889-CB6B-EA375EDE72AB}" dt="2020-01-22T00:18:42.652" v="7" actId="20577"/>
          <ac:spMkLst>
            <pc:docMk/>
            <pc:sldMk cId="3882464229" sldId="259"/>
            <ac:spMk id="3" creationId="{6455DDB8-A5D0-47C5-9280-12296659ADD1}"/>
          </ac:spMkLst>
        </pc:spChg>
      </pc:sldChg>
      <pc:sldChg chg="modSp modTransition">
        <pc:chgData name="Bowers, Alexa" userId="S::27abowers@wsdweb.org::944d804c-1b5f-4656-b8d3-2a31112618e9" providerId="AD" clId="Web-{8177384B-ED0D-B889-CB6B-EA375EDE72AB}" dt="2020-01-22T00:51:05.470" v="1105" actId="20577"/>
        <pc:sldMkLst>
          <pc:docMk/>
          <pc:sldMk cId="3094761648" sldId="260"/>
        </pc:sldMkLst>
        <pc:spChg chg="mod">
          <ac:chgData name="Bowers, Alexa" userId="S::27abowers@wsdweb.org::944d804c-1b5f-4656-b8d3-2a31112618e9" providerId="AD" clId="Web-{8177384B-ED0D-B889-CB6B-EA375EDE72AB}" dt="2020-01-22T00:51:05.470" v="1105" actId="20577"/>
          <ac:spMkLst>
            <pc:docMk/>
            <pc:sldMk cId="3094761648" sldId="260"/>
            <ac:spMk id="3" creationId="{B0BAF73F-8CED-4D77-8740-4F22CE1FAB99}"/>
          </ac:spMkLst>
        </pc:spChg>
      </pc:sldChg>
      <pc:sldChg chg="modTransition">
        <pc:chgData name="Bowers, Alexa" userId="S::27abowers@wsdweb.org::944d804c-1b5f-4656-b8d3-2a31112618e9" providerId="AD" clId="Web-{8177384B-ED0D-B889-CB6B-EA375EDE72AB}" dt="2020-01-22T00:28:54.716" v="493"/>
        <pc:sldMkLst>
          <pc:docMk/>
          <pc:sldMk cId="3963470881" sldId="261"/>
        </pc:sldMkLst>
      </pc:sldChg>
      <pc:sldChg chg="modTransition">
        <pc:chgData name="Bowers, Alexa" userId="S::27abowers@wsdweb.org::944d804c-1b5f-4656-b8d3-2a31112618e9" providerId="AD" clId="Web-{8177384B-ED0D-B889-CB6B-EA375EDE72AB}" dt="2020-01-22T00:28:42.623" v="491"/>
        <pc:sldMkLst>
          <pc:docMk/>
          <pc:sldMk cId="1300522572" sldId="262"/>
        </pc:sldMkLst>
      </pc:sldChg>
      <pc:sldChg chg="modTransition">
        <pc:chgData name="Bowers, Alexa" userId="S::27abowers@wsdweb.org::944d804c-1b5f-4656-b8d3-2a31112618e9" providerId="AD" clId="Web-{8177384B-ED0D-B889-CB6B-EA375EDE72AB}" dt="2020-01-22T00:29:03.388" v="495"/>
        <pc:sldMkLst>
          <pc:docMk/>
          <pc:sldMk cId="4099174443" sldId="263"/>
        </pc:sldMkLst>
      </pc:sldChg>
      <pc:sldChg chg="modSp del">
        <pc:chgData name="Bowers, Alexa" userId="S::27abowers@wsdweb.org::944d804c-1b5f-4656-b8d3-2a31112618e9" providerId="AD" clId="Web-{8177384B-ED0D-B889-CB6B-EA375EDE72AB}" dt="2020-01-22T00:28:02.888" v="486"/>
        <pc:sldMkLst>
          <pc:docMk/>
          <pc:sldMk cId="3581609355" sldId="264"/>
        </pc:sldMkLst>
        <pc:spChg chg="mod">
          <ac:chgData name="Bowers, Alexa" userId="S::27abowers@wsdweb.org::944d804c-1b5f-4656-b8d3-2a31112618e9" providerId="AD" clId="Web-{8177384B-ED0D-B889-CB6B-EA375EDE72AB}" dt="2020-01-22T00:21:23.621" v="194" actId="20577"/>
          <ac:spMkLst>
            <pc:docMk/>
            <pc:sldMk cId="3581609355" sldId="264"/>
            <ac:spMk id="2" creationId="{A296C693-800C-4C30-8033-C60D10CC8BB6}"/>
          </ac:spMkLst>
        </pc:spChg>
      </pc:sldChg>
      <pc:sldChg chg="modSp modTransition">
        <pc:chgData name="Bowers, Alexa" userId="S::27abowers@wsdweb.org::944d804c-1b5f-4656-b8d3-2a31112618e9" providerId="AD" clId="Web-{8177384B-ED0D-B889-CB6B-EA375EDE72AB}" dt="2020-01-22T00:29:26.951" v="499"/>
        <pc:sldMkLst>
          <pc:docMk/>
          <pc:sldMk cId="353671939" sldId="265"/>
        </pc:sldMkLst>
        <pc:picChg chg="mod">
          <ac:chgData name="Bowers, Alexa" userId="S::27abowers@wsdweb.org::944d804c-1b5f-4656-b8d3-2a31112618e9" providerId="AD" clId="Web-{8177384B-ED0D-B889-CB6B-EA375EDE72AB}" dt="2020-01-22T00:11:21.454" v="0" actId="14100"/>
          <ac:picMkLst>
            <pc:docMk/>
            <pc:sldMk cId="353671939" sldId="265"/>
            <ac:picMk id="4" creationId="{8B5DECA4-F24D-41A2-B2D4-141AB2CD3E37}"/>
          </ac:picMkLst>
        </pc:picChg>
      </pc:sldChg>
      <pc:sldChg chg="modTransition">
        <pc:chgData name="Bowers, Alexa" userId="S::27abowers@wsdweb.org::944d804c-1b5f-4656-b8d3-2a31112618e9" providerId="AD" clId="Web-{8177384B-ED0D-B889-CB6B-EA375EDE72AB}" dt="2020-01-22T00:29:17.842" v="498"/>
        <pc:sldMkLst>
          <pc:docMk/>
          <pc:sldMk cId="4006313628" sldId="266"/>
        </pc:sldMkLst>
      </pc:sldChg>
      <pc:sldChg chg="addSp delSp modSp modTransition">
        <pc:chgData name="Bowers, Alexa" userId="S::27abowers@wsdweb.org::944d804c-1b5f-4656-b8d3-2a31112618e9" providerId="AD" clId="Web-{8177384B-ED0D-B889-CB6B-EA375EDE72AB}" dt="2020-01-22T00:55:48.784" v="1118" actId="20577"/>
        <pc:sldMkLst>
          <pc:docMk/>
          <pc:sldMk cId="37599204" sldId="267"/>
        </pc:sldMkLst>
        <pc:spChg chg="del mod">
          <ac:chgData name="Bowers, Alexa" userId="S::27abowers@wsdweb.org::944d804c-1b5f-4656-b8d3-2a31112618e9" providerId="AD" clId="Web-{8177384B-ED0D-B889-CB6B-EA375EDE72AB}" dt="2020-01-22T00:27:49.279" v="485"/>
          <ac:spMkLst>
            <pc:docMk/>
            <pc:sldMk cId="37599204" sldId="267"/>
            <ac:spMk id="3" creationId="{F83EE310-7876-4DD2-879C-1B04EF311B22}"/>
          </ac:spMkLst>
        </pc:spChg>
        <pc:graphicFrameChg chg="add modGraphic">
          <ac:chgData name="Bowers, Alexa" userId="S::27abowers@wsdweb.org::944d804c-1b5f-4656-b8d3-2a31112618e9" providerId="AD" clId="Web-{8177384B-ED0D-B889-CB6B-EA375EDE72AB}" dt="2020-01-22T00:55:48.784" v="1118" actId="20577"/>
          <ac:graphicFrameMkLst>
            <pc:docMk/>
            <pc:sldMk cId="37599204" sldId="267"/>
            <ac:graphicFrameMk id="4" creationId="{F4F75212-7D9F-44EF-8958-6C8A4D7E5E81}"/>
          </ac:graphicFrameMkLst>
        </pc:graphicFrameChg>
      </pc:sldChg>
      <pc:sldChg chg="addSp delSp modSp new mod ord modTransition setBg">
        <pc:chgData name="Bowers, Alexa" userId="S::27abowers@wsdweb.org::944d804c-1b5f-4656-b8d3-2a31112618e9" providerId="AD" clId="Web-{8177384B-ED0D-B889-CB6B-EA375EDE72AB}" dt="2020-01-22T00:42:31.844" v="1070"/>
        <pc:sldMkLst>
          <pc:docMk/>
          <pc:sldMk cId="653352305" sldId="268"/>
        </pc:sldMkLst>
        <pc:spChg chg="mod ord">
          <ac:chgData name="Bowers, Alexa" userId="S::27abowers@wsdweb.org::944d804c-1b5f-4656-b8d3-2a31112618e9" providerId="AD" clId="Web-{8177384B-ED0D-B889-CB6B-EA375EDE72AB}" dt="2020-01-22T00:31:55.936" v="537" actId="20577"/>
          <ac:spMkLst>
            <pc:docMk/>
            <pc:sldMk cId="653352305" sldId="268"/>
            <ac:spMk id="2" creationId="{8D2E80C8-1840-4557-89FB-23C41EA0F0A9}"/>
          </ac:spMkLst>
        </pc:spChg>
        <pc:spChg chg="del">
          <ac:chgData name="Bowers, Alexa" userId="S::27abowers@wsdweb.org::944d804c-1b5f-4656-b8d3-2a31112618e9" providerId="AD" clId="Web-{8177384B-ED0D-B889-CB6B-EA375EDE72AB}" dt="2020-01-22T00:31:17.342" v="523"/>
          <ac:spMkLst>
            <pc:docMk/>
            <pc:sldMk cId="653352305" sldId="268"/>
            <ac:spMk id="3" creationId="{562B24EC-EA42-4643-B994-D96170618428}"/>
          </ac:spMkLst>
        </pc:spChg>
        <pc:spChg chg="add mod">
          <ac:chgData name="Bowers, Alexa" userId="S::27abowers@wsdweb.org::944d804c-1b5f-4656-b8d3-2a31112618e9" providerId="AD" clId="Web-{8177384B-ED0D-B889-CB6B-EA375EDE72AB}" dt="2020-01-22T00:31:25.608" v="527"/>
          <ac:spMkLst>
            <pc:docMk/>
            <pc:sldMk cId="653352305" sldId="268"/>
            <ac:spMk id="6" creationId="{1788D775-1D33-46B0-965D-415592D08104}"/>
          </ac:spMkLst>
        </pc:spChg>
        <pc:spChg chg="add">
          <ac:chgData name="Bowers, Alexa" userId="S::27abowers@wsdweb.org::944d804c-1b5f-4656-b8d3-2a31112618e9" providerId="AD" clId="Web-{8177384B-ED0D-B889-CB6B-EA375EDE72AB}" dt="2020-01-22T00:31:25.608" v="527"/>
          <ac:spMkLst>
            <pc:docMk/>
            <pc:sldMk cId="653352305" sldId="268"/>
            <ac:spMk id="11" creationId="{1FBD4BA0-5E13-4403-B4A7-40DF3A0185D3}"/>
          </ac:spMkLst>
        </pc:spChg>
        <pc:grpChg chg="add">
          <ac:chgData name="Bowers, Alexa" userId="S::27abowers@wsdweb.org::944d804c-1b5f-4656-b8d3-2a31112618e9" providerId="AD" clId="Web-{8177384B-ED0D-B889-CB6B-EA375EDE72AB}" dt="2020-01-22T00:31:25.608" v="527"/>
          <ac:grpSpMkLst>
            <pc:docMk/>
            <pc:sldMk cId="653352305" sldId="268"/>
            <ac:grpSpMk id="13" creationId="{622F0806-F5D8-4CCD-A924-6CC3D7BB26F7}"/>
          </ac:grpSpMkLst>
        </pc:grpChg>
        <pc:picChg chg="add mod ord">
          <ac:chgData name="Bowers, Alexa" userId="S::27abowers@wsdweb.org::944d804c-1b5f-4656-b8d3-2a31112618e9" providerId="AD" clId="Web-{8177384B-ED0D-B889-CB6B-EA375EDE72AB}" dt="2020-01-22T00:31:25.608" v="527"/>
          <ac:picMkLst>
            <pc:docMk/>
            <pc:sldMk cId="653352305" sldId="268"/>
            <ac:picMk id="4" creationId="{E35C75F5-D193-4EB4-98CC-BC137CC2EC85}"/>
          </ac:picMkLst>
        </pc:picChg>
      </pc:sldChg>
      <pc:sldChg chg="new del">
        <pc:chgData name="Bowers, Alexa" userId="S::27abowers@wsdweb.org::944d804c-1b5f-4656-b8d3-2a31112618e9" providerId="AD" clId="Web-{8177384B-ED0D-B889-CB6B-EA375EDE72AB}" dt="2020-01-22T00:28:22.263" v="488"/>
        <pc:sldMkLst>
          <pc:docMk/>
          <pc:sldMk cId="669319603" sldId="268"/>
        </pc:sldMkLst>
      </pc:sldChg>
      <pc:sldChg chg="modSp new del">
        <pc:chgData name="Bowers, Alexa" userId="S::27abowers@wsdweb.org::944d804c-1b5f-4656-b8d3-2a31112618e9" providerId="AD" clId="Web-{8177384B-ED0D-B889-CB6B-EA375EDE72AB}" dt="2020-01-22T00:21:41.106" v="196"/>
        <pc:sldMkLst>
          <pc:docMk/>
          <pc:sldMk cId="1733197888" sldId="268"/>
        </pc:sldMkLst>
        <pc:spChg chg="mod">
          <ac:chgData name="Bowers, Alexa" userId="S::27abowers@wsdweb.org::944d804c-1b5f-4656-b8d3-2a31112618e9" providerId="AD" clId="Web-{8177384B-ED0D-B889-CB6B-EA375EDE72AB}" dt="2020-01-22T00:18:59.090" v="15" actId="20577"/>
          <ac:spMkLst>
            <pc:docMk/>
            <pc:sldMk cId="1733197888" sldId="268"/>
            <ac:spMk id="2" creationId="{B5387AA7-70EE-4A8F-9A41-F364838B6BB1}"/>
          </ac:spMkLst>
        </pc:spChg>
        <pc:spChg chg="mod">
          <ac:chgData name="Bowers, Alexa" userId="S::27abowers@wsdweb.org::944d804c-1b5f-4656-b8d3-2a31112618e9" providerId="AD" clId="Web-{8177384B-ED0D-B889-CB6B-EA375EDE72AB}" dt="2020-01-22T00:20:11.090" v="146" actId="20577"/>
          <ac:spMkLst>
            <pc:docMk/>
            <pc:sldMk cId="1733197888" sldId="268"/>
            <ac:spMk id="3" creationId="{0B1CF5D5-822F-44E3-8194-A4192028A45B}"/>
          </ac:spMkLst>
        </pc:spChg>
      </pc:sldChg>
      <pc:sldChg chg="modSp new modTransition">
        <pc:chgData name="Bowers, Alexa" userId="S::27abowers@wsdweb.org::944d804c-1b5f-4656-b8d3-2a31112618e9" providerId="AD" clId="Web-{8177384B-ED0D-B889-CB6B-EA375EDE72AB}" dt="2020-01-22T01:03:57.410" v="1476" actId="20577"/>
        <pc:sldMkLst>
          <pc:docMk/>
          <pc:sldMk cId="3901828224" sldId="269"/>
        </pc:sldMkLst>
        <pc:spChg chg="mod">
          <ac:chgData name="Bowers, Alexa" userId="S::27abowers@wsdweb.org::944d804c-1b5f-4656-b8d3-2a31112618e9" providerId="AD" clId="Web-{8177384B-ED0D-B889-CB6B-EA375EDE72AB}" dt="2020-01-22T00:32:43.123" v="568" actId="20577"/>
          <ac:spMkLst>
            <pc:docMk/>
            <pc:sldMk cId="3901828224" sldId="269"/>
            <ac:spMk id="2" creationId="{8196F8B8-967E-490F-A1D5-668438229BAE}"/>
          </ac:spMkLst>
        </pc:spChg>
        <pc:spChg chg="mod">
          <ac:chgData name="Bowers, Alexa" userId="S::27abowers@wsdweb.org::944d804c-1b5f-4656-b8d3-2a31112618e9" providerId="AD" clId="Web-{8177384B-ED0D-B889-CB6B-EA375EDE72AB}" dt="2020-01-22T01:03:57.410" v="1476" actId="20577"/>
          <ac:spMkLst>
            <pc:docMk/>
            <pc:sldMk cId="3901828224" sldId="269"/>
            <ac:spMk id="3" creationId="{AC03D1A4-5F1C-4EBE-96EF-0607A4EA5025}"/>
          </ac:spMkLst>
        </pc:spChg>
      </pc:sldChg>
      <pc:sldChg chg="addSp modSp new mod modTransition setBg">
        <pc:chgData name="Bowers, Alexa" userId="S::27abowers@wsdweb.org::944d804c-1b5f-4656-b8d3-2a31112618e9" providerId="AD" clId="Web-{8177384B-ED0D-B889-CB6B-EA375EDE72AB}" dt="2020-01-22T00:42:37.953" v="1071"/>
        <pc:sldMkLst>
          <pc:docMk/>
          <pc:sldMk cId="127372455" sldId="270"/>
        </pc:sldMkLst>
        <pc:spChg chg="mod">
          <ac:chgData name="Bowers, Alexa" userId="S::27abowers@wsdweb.org::944d804c-1b5f-4656-b8d3-2a31112618e9" providerId="AD" clId="Web-{8177384B-ED0D-B889-CB6B-EA375EDE72AB}" dt="2020-01-22T00:42:10.859" v="1065" actId="20577"/>
          <ac:spMkLst>
            <pc:docMk/>
            <pc:sldMk cId="127372455" sldId="270"/>
            <ac:spMk id="2" creationId="{93D454B8-7917-402D-BF65-2466D8085A67}"/>
          </ac:spMkLst>
        </pc:spChg>
        <pc:spChg chg="add">
          <ac:chgData name="Bowers, Alexa" userId="S::27abowers@wsdweb.org::944d804c-1b5f-4656-b8d3-2a31112618e9" providerId="AD" clId="Web-{8177384B-ED0D-B889-CB6B-EA375EDE72AB}" dt="2020-01-22T00:42:06.312" v="1062"/>
          <ac:spMkLst>
            <pc:docMk/>
            <pc:sldMk cId="127372455" sldId="270"/>
            <ac:spMk id="7" creationId="{EE39DFCF-9247-4DE5-BB93-074BFAF07A3F}"/>
          </ac:spMkLst>
        </pc:spChg>
        <pc:spChg chg="add">
          <ac:chgData name="Bowers, Alexa" userId="S::27abowers@wsdweb.org::944d804c-1b5f-4656-b8d3-2a31112618e9" providerId="AD" clId="Web-{8177384B-ED0D-B889-CB6B-EA375EDE72AB}" dt="2020-01-22T00:42:06.312" v="1062"/>
          <ac:spMkLst>
            <pc:docMk/>
            <pc:sldMk cId="127372455" sldId="270"/>
            <ac:spMk id="9" creationId="{442B652E-D499-4CDA-8F7A-60469EDBCBE3}"/>
          </ac:spMkLst>
        </pc:spChg>
        <pc:spChg chg="add">
          <ac:chgData name="Bowers, Alexa" userId="S::27abowers@wsdweb.org::944d804c-1b5f-4656-b8d3-2a31112618e9" providerId="AD" clId="Web-{8177384B-ED0D-B889-CB6B-EA375EDE72AB}" dt="2020-01-22T00:42:06.312" v="1062"/>
          <ac:spMkLst>
            <pc:docMk/>
            <pc:sldMk cId="127372455" sldId="270"/>
            <ac:spMk id="11" creationId="{484A22B8-F5B6-47C2-B88E-DADAF379130D}"/>
          </ac:spMkLst>
        </pc:spChg>
        <pc:spChg chg="add">
          <ac:chgData name="Bowers, Alexa" userId="S::27abowers@wsdweb.org::944d804c-1b5f-4656-b8d3-2a31112618e9" providerId="AD" clId="Web-{8177384B-ED0D-B889-CB6B-EA375EDE72AB}" dt="2020-01-22T00:42:06.312" v="1062"/>
          <ac:spMkLst>
            <pc:docMk/>
            <pc:sldMk cId="127372455" sldId="270"/>
            <ac:spMk id="13" creationId="{A987C18C-164D-4263-B486-4647A98E888E}"/>
          </ac:spMkLst>
        </pc:spChg>
        <pc:spChg chg="add">
          <ac:chgData name="Bowers, Alexa" userId="S::27abowers@wsdweb.org::944d804c-1b5f-4656-b8d3-2a31112618e9" providerId="AD" clId="Web-{8177384B-ED0D-B889-CB6B-EA375EDE72AB}" dt="2020-01-22T00:42:06.312" v="1062"/>
          <ac:spMkLst>
            <pc:docMk/>
            <pc:sldMk cId="127372455" sldId="270"/>
            <ac:spMk id="15" creationId="{E7E98B39-04C6-408B-92FD-76862874063D}"/>
          </ac:spMkLst>
        </pc:spChg>
        <pc:spChg chg="add">
          <ac:chgData name="Bowers, Alexa" userId="S::27abowers@wsdweb.org::944d804c-1b5f-4656-b8d3-2a31112618e9" providerId="AD" clId="Web-{8177384B-ED0D-B889-CB6B-EA375EDE72AB}" dt="2020-01-22T00:42:06.312" v="1062"/>
          <ac:spMkLst>
            <pc:docMk/>
            <pc:sldMk cId="127372455" sldId="270"/>
            <ac:spMk id="17" creationId="{981C8C27-2457-421F-BDC4-7B4EA3C78286}"/>
          </ac:spMkLst>
        </pc:spChg>
        <pc:spChg chg="add">
          <ac:chgData name="Bowers, Alexa" userId="S::27abowers@wsdweb.org::944d804c-1b5f-4656-b8d3-2a31112618e9" providerId="AD" clId="Web-{8177384B-ED0D-B889-CB6B-EA375EDE72AB}" dt="2020-01-22T00:42:06.312" v="1062"/>
          <ac:spMkLst>
            <pc:docMk/>
            <pc:sldMk cId="127372455" sldId="270"/>
            <ac:spMk id="19" creationId="{CEA13C66-82C1-44AF-972B-8F5CCA41B6D9}"/>
          </ac:spMkLst>
        </pc:spChg>
        <pc:spChg chg="add">
          <ac:chgData name="Bowers, Alexa" userId="S::27abowers@wsdweb.org::944d804c-1b5f-4656-b8d3-2a31112618e9" providerId="AD" clId="Web-{8177384B-ED0D-B889-CB6B-EA375EDE72AB}" dt="2020-01-22T00:42:06.312" v="1062"/>
          <ac:spMkLst>
            <pc:docMk/>
            <pc:sldMk cId="127372455" sldId="270"/>
            <ac:spMk id="21" creationId="{9DB36437-FE59-457E-91A7-396BBD3C9C6A}"/>
          </ac:spMkLst>
        </pc:spChg>
        <pc:spChg chg="add">
          <ac:chgData name="Bowers, Alexa" userId="S::27abowers@wsdweb.org::944d804c-1b5f-4656-b8d3-2a31112618e9" providerId="AD" clId="Web-{8177384B-ED0D-B889-CB6B-EA375EDE72AB}" dt="2020-01-22T00:42:06.312" v="1062"/>
          <ac:spMkLst>
            <pc:docMk/>
            <pc:sldMk cId="127372455" sldId="270"/>
            <ac:spMk id="23" creationId="{844D3693-2EFE-4667-89D5-47E2D5920912}"/>
          </ac:spMkLst>
        </pc:spChg>
        <pc:spChg chg="add">
          <ac:chgData name="Bowers, Alexa" userId="S::27abowers@wsdweb.org::944d804c-1b5f-4656-b8d3-2a31112618e9" providerId="AD" clId="Web-{8177384B-ED0D-B889-CB6B-EA375EDE72AB}" dt="2020-01-22T00:42:06.312" v="1062"/>
          <ac:spMkLst>
            <pc:docMk/>
            <pc:sldMk cId="127372455" sldId="270"/>
            <ac:spMk id="25" creationId="{C21FD796-9CD0-404D-8DF5-5274C0BCC754}"/>
          </ac:spMkLst>
        </pc:spChg>
      </pc:sldChg>
      <pc:sldChg chg="new del">
        <pc:chgData name="Bowers, Alexa" userId="S::27abowers@wsdweb.org::944d804c-1b5f-4656-b8d3-2a31112618e9" providerId="AD" clId="Web-{8177384B-ED0D-B889-CB6B-EA375EDE72AB}" dt="2020-01-22T00:40:29.656" v="999"/>
        <pc:sldMkLst>
          <pc:docMk/>
          <pc:sldMk cId="1602016648" sldId="270"/>
        </pc:sldMkLst>
      </pc:sldChg>
      <pc:sldChg chg="new del">
        <pc:chgData name="Bowers, Alexa" userId="S::27abowers@wsdweb.org::944d804c-1b5f-4656-b8d3-2a31112618e9" providerId="AD" clId="Web-{8177384B-ED0D-B889-CB6B-EA375EDE72AB}" dt="2020-01-22T00:40:23.406" v="997"/>
        <pc:sldMkLst>
          <pc:docMk/>
          <pc:sldMk cId="3046106670" sldId="270"/>
        </pc:sldMkLst>
      </pc:sldChg>
      <pc:sldChg chg="modSp new del">
        <pc:chgData name="Bowers, Alexa" userId="S::27abowers@wsdweb.org::944d804c-1b5f-4656-b8d3-2a31112618e9" providerId="AD" clId="Web-{8177384B-ED0D-B889-CB6B-EA375EDE72AB}" dt="2020-01-22T00:40:43.281" v="1018"/>
        <pc:sldMkLst>
          <pc:docMk/>
          <pc:sldMk cId="3309642815" sldId="270"/>
        </pc:sldMkLst>
        <pc:spChg chg="mod">
          <ac:chgData name="Bowers, Alexa" userId="S::27abowers@wsdweb.org::944d804c-1b5f-4656-b8d3-2a31112618e9" providerId="AD" clId="Web-{8177384B-ED0D-B889-CB6B-EA375EDE72AB}" dt="2020-01-22T00:40:41.625" v="1015" actId="20577"/>
          <ac:spMkLst>
            <pc:docMk/>
            <pc:sldMk cId="3309642815" sldId="270"/>
            <ac:spMk id="2" creationId="{54118427-DA43-4F2C-A35A-21980D6F3BD5}"/>
          </ac:spMkLst>
        </pc:spChg>
      </pc:sldChg>
    </pc:docChg>
  </pc:docChgLst>
  <pc:docChgLst>
    <pc:chgData name="Bowers, Alexa" userId="S::27abowers@wsdweb.org::944d804c-1b5f-4656-b8d3-2a31112618e9" providerId="AD" clId="Web-{9450BACD-9992-76A6-C5DF-6A7CD4AEA266}"/>
    <pc:docChg chg="modSld">
      <pc:chgData name="Bowers, Alexa" userId="S::27abowers@wsdweb.org::944d804c-1b5f-4656-b8d3-2a31112618e9" providerId="AD" clId="Web-{9450BACD-9992-76A6-C5DF-6A7CD4AEA266}" dt="2020-01-15T13:36:17.903" v="123" actId="20577"/>
      <pc:docMkLst>
        <pc:docMk/>
      </pc:docMkLst>
      <pc:sldChg chg="modSp">
        <pc:chgData name="Bowers, Alexa" userId="S::27abowers@wsdweb.org::944d804c-1b5f-4656-b8d3-2a31112618e9" providerId="AD" clId="Web-{9450BACD-9992-76A6-C5DF-6A7CD4AEA266}" dt="2020-01-15T13:33:20.512" v="120" actId="20577"/>
        <pc:sldMkLst>
          <pc:docMk/>
          <pc:sldMk cId="3882464229" sldId="259"/>
        </pc:sldMkLst>
        <pc:spChg chg="mod">
          <ac:chgData name="Bowers, Alexa" userId="S::27abowers@wsdweb.org::944d804c-1b5f-4656-b8d3-2a31112618e9" providerId="AD" clId="Web-{9450BACD-9992-76A6-C5DF-6A7CD4AEA266}" dt="2020-01-15T13:33:20.512" v="120" actId="20577"/>
          <ac:spMkLst>
            <pc:docMk/>
            <pc:sldMk cId="3882464229" sldId="259"/>
            <ac:spMk id="3" creationId="{6455DDB8-A5D0-47C5-9280-12296659ADD1}"/>
          </ac:spMkLst>
        </pc:spChg>
      </pc:sldChg>
      <pc:sldChg chg="modSp">
        <pc:chgData name="Bowers, Alexa" userId="S::27abowers@wsdweb.org::944d804c-1b5f-4656-b8d3-2a31112618e9" providerId="AD" clId="Web-{9450BACD-9992-76A6-C5DF-6A7CD4AEA266}" dt="2020-01-15T13:36:17.903" v="122" actId="20577"/>
        <pc:sldMkLst>
          <pc:docMk/>
          <pc:sldMk cId="4099174443" sldId="263"/>
        </pc:sldMkLst>
        <pc:spChg chg="mod">
          <ac:chgData name="Bowers, Alexa" userId="S::27abowers@wsdweb.org::944d804c-1b5f-4656-b8d3-2a31112618e9" providerId="AD" clId="Web-{9450BACD-9992-76A6-C5DF-6A7CD4AEA266}" dt="2020-01-15T13:36:17.903" v="122" actId="20577"/>
          <ac:spMkLst>
            <pc:docMk/>
            <pc:sldMk cId="4099174443" sldId="263"/>
            <ac:spMk id="3" creationId="{9BFC1E01-9F26-4FAE-AE94-B57BF99A2FF3}"/>
          </ac:spMkLst>
        </pc:spChg>
      </pc:sldChg>
    </pc:docChg>
  </pc:docChgLst>
  <pc:docChgLst>
    <pc:chgData name="Bowers, Alexa" userId="S::27abowers@wsdweb.org::944d804c-1b5f-4656-b8d3-2a31112618e9" providerId="AD" clId="Web-{E2B7268E-B1AA-6B9F-3D43-1023AA8BCDEB}"/>
    <pc:docChg chg="modSld">
      <pc:chgData name="Bowers, Alexa" userId="S::27abowers@wsdweb.org::944d804c-1b5f-4656-b8d3-2a31112618e9" providerId="AD" clId="Web-{E2B7268E-B1AA-6B9F-3D43-1023AA8BCDEB}" dt="2020-01-15T21:50:53.157" v="126" actId="20577"/>
      <pc:docMkLst>
        <pc:docMk/>
      </pc:docMkLst>
      <pc:sldChg chg="modSp">
        <pc:chgData name="Bowers, Alexa" userId="S::27abowers@wsdweb.org::944d804c-1b5f-4656-b8d3-2a31112618e9" providerId="AD" clId="Web-{E2B7268E-B1AA-6B9F-3D43-1023AA8BCDEB}" dt="2020-01-15T21:47:11.656" v="7" actId="20577"/>
        <pc:sldMkLst>
          <pc:docMk/>
          <pc:sldMk cId="1300522572" sldId="262"/>
        </pc:sldMkLst>
        <pc:spChg chg="mod">
          <ac:chgData name="Bowers, Alexa" userId="S::27abowers@wsdweb.org::944d804c-1b5f-4656-b8d3-2a31112618e9" providerId="AD" clId="Web-{E2B7268E-B1AA-6B9F-3D43-1023AA8BCDEB}" dt="2020-01-15T21:47:11.656" v="7" actId="20577"/>
          <ac:spMkLst>
            <pc:docMk/>
            <pc:sldMk cId="1300522572" sldId="262"/>
            <ac:spMk id="3" creationId="{6C0A166F-5A15-4A70-8E4A-3577AB2F5FF8}"/>
          </ac:spMkLst>
        </pc:spChg>
      </pc:sldChg>
      <pc:sldChg chg="modSp">
        <pc:chgData name="Bowers, Alexa" userId="S::27abowers@wsdweb.org::944d804c-1b5f-4656-b8d3-2a31112618e9" providerId="AD" clId="Web-{E2B7268E-B1AA-6B9F-3D43-1023AA8BCDEB}" dt="2020-01-15T21:47:32.844" v="10" actId="20577"/>
        <pc:sldMkLst>
          <pc:docMk/>
          <pc:sldMk cId="4099174443" sldId="263"/>
        </pc:sldMkLst>
        <pc:spChg chg="mod">
          <ac:chgData name="Bowers, Alexa" userId="S::27abowers@wsdweb.org::944d804c-1b5f-4656-b8d3-2a31112618e9" providerId="AD" clId="Web-{E2B7268E-B1AA-6B9F-3D43-1023AA8BCDEB}" dt="2020-01-15T21:47:32.844" v="10" actId="20577"/>
          <ac:spMkLst>
            <pc:docMk/>
            <pc:sldMk cId="4099174443" sldId="263"/>
            <ac:spMk id="2" creationId="{5B0F0708-FAAC-48AB-A69E-62369CED8404}"/>
          </ac:spMkLst>
        </pc:spChg>
        <pc:spChg chg="mod">
          <ac:chgData name="Bowers, Alexa" userId="S::27abowers@wsdweb.org::944d804c-1b5f-4656-b8d3-2a31112618e9" providerId="AD" clId="Web-{E2B7268E-B1AA-6B9F-3D43-1023AA8BCDEB}" dt="2020-01-15T21:47:03.562" v="4" actId="20577"/>
          <ac:spMkLst>
            <pc:docMk/>
            <pc:sldMk cId="4099174443" sldId="263"/>
            <ac:spMk id="3" creationId="{9BFC1E01-9F26-4FAE-AE94-B57BF99A2FF3}"/>
          </ac:spMkLst>
        </pc:spChg>
      </pc:sldChg>
      <pc:sldChg chg="modSp">
        <pc:chgData name="Bowers, Alexa" userId="S::27abowers@wsdweb.org::944d804c-1b5f-4656-b8d3-2a31112618e9" providerId="AD" clId="Web-{E2B7268E-B1AA-6B9F-3D43-1023AA8BCDEB}" dt="2020-01-15T21:50:53.157" v="125" actId="20577"/>
        <pc:sldMkLst>
          <pc:docMk/>
          <pc:sldMk cId="353671939" sldId="265"/>
        </pc:sldMkLst>
        <pc:spChg chg="mod">
          <ac:chgData name="Bowers, Alexa" userId="S::27abowers@wsdweb.org::944d804c-1b5f-4656-b8d3-2a31112618e9" providerId="AD" clId="Web-{E2B7268E-B1AA-6B9F-3D43-1023AA8BCDEB}" dt="2020-01-15T21:48:41.047" v="40" actId="20577"/>
          <ac:spMkLst>
            <pc:docMk/>
            <pc:sldMk cId="353671939" sldId="265"/>
            <ac:spMk id="2" creationId="{EF738ABD-111B-44B1-B40B-1EB029256BA6}"/>
          </ac:spMkLst>
        </pc:spChg>
        <pc:spChg chg="mod">
          <ac:chgData name="Bowers, Alexa" userId="S::27abowers@wsdweb.org::944d804c-1b5f-4656-b8d3-2a31112618e9" providerId="AD" clId="Web-{E2B7268E-B1AA-6B9F-3D43-1023AA8BCDEB}" dt="2020-01-15T21:50:53.157" v="125" actId="20577"/>
          <ac:spMkLst>
            <pc:docMk/>
            <pc:sldMk cId="353671939" sldId="265"/>
            <ac:spMk id="3" creationId="{4CF9C3DC-B536-4E08-BD67-D3D247174B0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C9959-995B-4A9B-83AA-D6F532E0FB6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EB012F1-FFD6-4CAF-8975-925B44B1F012}">
      <dgm:prSet/>
      <dgm:spPr/>
      <dgm:t>
        <a:bodyPr/>
        <a:lstStyle/>
        <a:p>
          <a:r>
            <a:rPr lang="en-US"/>
            <a:t>They only get </a:t>
          </a:r>
          <a:r>
            <a:rPr lang="en-US">
              <a:latin typeface="Calibri Light" panose="020F0302020204030204"/>
            </a:rPr>
            <a:t>vicious</a:t>
          </a:r>
          <a:r>
            <a:rPr lang="en-US"/>
            <a:t> when they feel their life is in danger.</a:t>
          </a:r>
        </a:p>
      </dgm:t>
    </dgm:pt>
    <dgm:pt modelId="{92EE7D50-1B60-42F2-9860-7C04ADB68E11}" type="parTrans" cxnId="{CBD95EE5-0F5C-476E-96CC-2AA2B4DC62B6}">
      <dgm:prSet/>
      <dgm:spPr/>
      <dgm:t>
        <a:bodyPr/>
        <a:lstStyle/>
        <a:p>
          <a:endParaRPr lang="en-US"/>
        </a:p>
      </dgm:t>
    </dgm:pt>
    <dgm:pt modelId="{215621DB-26DA-40F9-97EF-F5444FE02345}" type="sibTrans" cxnId="{CBD95EE5-0F5C-476E-96CC-2AA2B4DC62B6}">
      <dgm:prSet/>
      <dgm:spPr/>
      <dgm:t>
        <a:bodyPr/>
        <a:lstStyle/>
        <a:p>
          <a:endParaRPr lang="en-US"/>
        </a:p>
      </dgm:t>
    </dgm:pt>
    <dgm:pt modelId="{99C591B6-3BD7-4DF4-A342-3BD9CE68B221}">
      <dgm:prSet/>
      <dgm:spPr/>
      <dgm:t>
        <a:bodyPr/>
        <a:lstStyle/>
        <a:p>
          <a:r>
            <a:rPr lang="en-US"/>
            <a:t>Koalas can be dangerous if you approach one so just be careful if you can near one.</a:t>
          </a:r>
        </a:p>
      </dgm:t>
    </dgm:pt>
    <dgm:pt modelId="{C5D61DB6-87DA-459E-BB19-3B307C17F6E7}" type="parTrans" cxnId="{1B88037A-AD2D-448D-B5DE-67B0B4D8C5EE}">
      <dgm:prSet/>
      <dgm:spPr/>
      <dgm:t>
        <a:bodyPr/>
        <a:lstStyle/>
        <a:p>
          <a:endParaRPr lang="en-US"/>
        </a:p>
      </dgm:t>
    </dgm:pt>
    <dgm:pt modelId="{805CECFA-41D3-476D-8B24-27EA98D8AFBC}" type="sibTrans" cxnId="{1B88037A-AD2D-448D-B5DE-67B0B4D8C5EE}">
      <dgm:prSet/>
      <dgm:spPr/>
      <dgm:t>
        <a:bodyPr/>
        <a:lstStyle/>
        <a:p>
          <a:endParaRPr lang="en-US"/>
        </a:p>
      </dgm:t>
    </dgm:pt>
    <dgm:pt modelId="{79C66E4B-8573-4165-89B7-D9E7BE6D324A}">
      <dgm:prSet/>
      <dgm:spPr/>
      <dgm:t>
        <a:bodyPr/>
        <a:lstStyle/>
        <a:p>
          <a:r>
            <a:rPr lang="en-US"/>
            <a:t>If we just leave them alone, they will leave us alone.</a:t>
          </a:r>
        </a:p>
      </dgm:t>
    </dgm:pt>
    <dgm:pt modelId="{61AB3590-4BBF-48CA-A8BF-62078C0AAF29}" type="parTrans" cxnId="{61971E48-1818-4988-9330-068AD5DC067A}">
      <dgm:prSet/>
      <dgm:spPr/>
      <dgm:t>
        <a:bodyPr/>
        <a:lstStyle/>
        <a:p>
          <a:endParaRPr lang="en-US"/>
        </a:p>
      </dgm:t>
    </dgm:pt>
    <dgm:pt modelId="{0609A386-6CD2-43CB-AC0B-322D4EBF6E47}" type="sibTrans" cxnId="{61971E48-1818-4988-9330-068AD5DC067A}">
      <dgm:prSet/>
      <dgm:spPr/>
      <dgm:t>
        <a:bodyPr/>
        <a:lstStyle/>
        <a:p>
          <a:endParaRPr lang="en-US"/>
        </a:p>
      </dgm:t>
    </dgm:pt>
    <dgm:pt modelId="{873E7D7E-CB8D-40DB-94C8-DE4DB3A2265F}" type="pres">
      <dgm:prSet presAssocID="{3CFC9959-995B-4A9B-83AA-D6F532E0FB66}" presName="linear" presStyleCnt="0">
        <dgm:presLayoutVars>
          <dgm:animLvl val="lvl"/>
          <dgm:resizeHandles val="exact"/>
        </dgm:presLayoutVars>
      </dgm:prSet>
      <dgm:spPr/>
      <dgm:t>
        <a:bodyPr/>
        <a:lstStyle/>
        <a:p>
          <a:endParaRPr lang="en-US"/>
        </a:p>
      </dgm:t>
    </dgm:pt>
    <dgm:pt modelId="{E2B622FD-7B5E-442A-98F2-FB15DBC63262}" type="pres">
      <dgm:prSet presAssocID="{2EB012F1-FFD6-4CAF-8975-925B44B1F012}" presName="parentText" presStyleLbl="node1" presStyleIdx="0" presStyleCnt="3">
        <dgm:presLayoutVars>
          <dgm:chMax val="0"/>
          <dgm:bulletEnabled val="1"/>
        </dgm:presLayoutVars>
      </dgm:prSet>
      <dgm:spPr/>
      <dgm:t>
        <a:bodyPr/>
        <a:lstStyle/>
        <a:p>
          <a:endParaRPr lang="en-US"/>
        </a:p>
      </dgm:t>
    </dgm:pt>
    <dgm:pt modelId="{D462C3A4-0864-4CC1-A40D-401933C09407}" type="pres">
      <dgm:prSet presAssocID="{215621DB-26DA-40F9-97EF-F5444FE02345}" presName="spacer" presStyleCnt="0"/>
      <dgm:spPr/>
    </dgm:pt>
    <dgm:pt modelId="{E5652FE3-E333-4A71-A015-7FB963CF1A20}" type="pres">
      <dgm:prSet presAssocID="{99C591B6-3BD7-4DF4-A342-3BD9CE68B221}" presName="parentText" presStyleLbl="node1" presStyleIdx="1" presStyleCnt="3">
        <dgm:presLayoutVars>
          <dgm:chMax val="0"/>
          <dgm:bulletEnabled val="1"/>
        </dgm:presLayoutVars>
      </dgm:prSet>
      <dgm:spPr/>
      <dgm:t>
        <a:bodyPr/>
        <a:lstStyle/>
        <a:p>
          <a:endParaRPr lang="en-US"/>
        </a:p>
      </dgm:t>
    </dgm:pt>
    <dgm:pt modelId="{B7954D33-FD5B-4B67-990A-FB4339EE005D}" type="pres">
      <dgm:prSet presAssocID="{805CECFA-41D3-476D-8B24-27EA98D8AFBC}" presName="spacer" presStyleCnt="0"/>
      <dgm:spPr/>
    </dgm:pt>
    <dgm:pt modelId="{FE689846-DE6E-45D9-ABFF-D9BEEC1DD5A1}" type="pres">
      <dgm:prSet presAssocID="{79C66E4B-8573-4165-89B7-D9E7BE6D324A}" presName="parentText" presStyleLbl="node1" presStyleIdx="2" presStyleCnt="3">
        <dgm:presLayoutVars>
          <dgm:chMax val="0"/>
          <dgm:bulletEnabled val="1"/>
        </dgm:presLayoutVars>
      </dgm:prSet>
      <dgm:spPr/>
      <dgm:t>
        <a:bodyPr/>
        <a:lstStyle/>
        <a:p>
          <a:endParaRPr lang="en-US"/>
        </a:p>
      </dgm:t>
    </dgm:pt>
  </dgm:ptLst>
  <dgm:cxnLst>
    <dgm:cxn modelId="{A6EE9D2B-9C10-4CF5-8DA0-765FF038550E}" type="presOf" srcId="{79C66E4B-8573-4165-89B7-D9E7BE6D324A}" destId="{FE689846-DE6E-45D9-ABFF-D9BEEC1DD5A1}" srcOrd="0" destOrd="0" presId="urn:microsoft.com/office/officeart/2005/8/layout/vList2"/>
    <dgm:cxn modelId="{9F1E7B17-A3CF-46CE-998C-DF5DBF92740B}" type="presOf" srcId="{3CFC9959-995B-4A9B-83AA-D6F532E0FB66}" destId="{873E7D7E-CB8D-40DB-94C8-DE4DB3A2265F}" srcOrd="0" destOrd="0" presId="urn:microsoft.com/office/officeart/2005/8/layout/vList2"/>
    <dgm:cxn modelId="{6131D27B-9EFD-41BD-8FF1-09F13FE60B49}" type="presOf" srcId="{99C591B6-3BD7-4DF4-A342-3BD9CE68B221}" destId="{E5652FE3-E333-4A71-A015-7FB963CF1A20}" srcOrd="0" destOrd="0" presId="urn:microsoft.com/office/officeart/2005/8/layout/vList2"/>
    <dgm:cxn modelId="{99FA6C34-5711-432C-BFE2-B1A6551AF047}" type="presOf" srcId="{2EB012F1-FFD6-4CAF-8975-925B44B1F012}" destId="{E2B622FD-7B5E-442A-98F2-FB15DBC63262}" srcOrd="0" destOrd="0" presId="urn:microsoft.com/office/officeart/2005/8/layout/vList2"/>
    <dgm:cxn modelId="{61971E48-1818-4988-9330-068AD5DC067A}" srcId="{3CFC9959-995B-4A9B-83AA-D6F532E0FB66}" destId="{79C66E4B-8573-4165-89B7-D9E7BE6D324A}" srcOrd="2" destOrd="0" parTransId="{61AB3590-4BBF-48CA-A8BF-62078C0AAF29}" sibTransId="{0609A386-6CD2-43CB-AC0B-322D4EBF6E47}"/>
    <dgm:cxn modelId="{1B88037A-AD2D-448D-B5DE-67B0B4D8C5EE}" srcId="{3CFC9959-995B-4A9B-83AA-D6F532E0FB66}" destId="{99C591B6-3BD7-4DF4-A342-3BD9CE68B221}" srcOrd="1" destOrd="0" parTransId="{C5D61DB6-87DA-459E-BB19-3B307C17F6E7}" sibTransId="{805CECFA-41D3-476D-8B24-27EA98D8AFBC}"/>
    <dgm:cxn modelId="{CBD95EE5-0F5C-476E-96CC-2AA2B4DC62B6}" srcId="{3CFC9959-995B-4A9B-83AA-D6F532E0FB66}" destId="{2EB012F1-FFD6-4CAF-8975-925B44B1F012}" srcOrd="0" destOrd="0" parTransId="{92EE7D50-1B60-42F2-9860-7C04ADB68E11}" sibTransId="{215621DB-26DA-40F9-97EF-F5444FE02345}"/>
    <dgm:cxn modelId="{C4C1D305-1EAA-4F38-B267-222AD81E8780}" type="presParOf" srcId="{873E7D7E-CB8D-40DB-94C8-DE4DB3A2265F}" destId="{E2B622FD-7B5E-442A-98F2-FB15DBC63262}" srcOrd="0" destOrd="0" presId="urn:microsoft.com/office/officeart/2005/8/layout/vList2"/>
    <dgm:cxn modelId="{F6121CDE-3352-40EF-9ABB-60F49B5D7F8B}" type="presParOf" srcId="{873E7D7E-CB8D-40DB-94C8-DE4DB3A2265F}" destId="{D462C3A4-0864-4CC1-A40D-401933C09407}" srcOrd="1" destOrd="0" presId="urn:microsoft.com/office/officeart/2005/8/layout/vList2"/>
    <dgm:cxn modelId="{BDB5CD6D-0B0D-44F9-8486-B2EC554F5717}" type="presParOf" srcId="{873E7D7E-CB8D-40DB-94C8-DE4DB3A2265F}" destId="{E5652FE3-E333-4A71-A015-7FB963CF1A20}" srcOrd="2" destOrd="0" presId="urn:microsoft.com/office/officeart/2005/8/layout/vList2"/>
    <dgm:cxn modelId="{B5DDE8EF-C2CC-4692-B68F-1152B913F1F7}" type="presParOf" srcId="{873E7D7E-CB8D-40DB-94C8-DE4DB3A2265F}" destId="{B7954D33-FD5B-4B67-990A-FB4339EE005D}" srcOrd="3" destOrd="0" presId="urn:microsoft.com/office/officeart/2005/8/layout/vList2"/>
    <dgm:cxn modelId="{C3FFEF76-93F8-4E0B-88A5-BC3D8B187A74}" type="presParOf" srcId="{873E7D7E-CB8D-40DB-94C8-DE4DB3A2265F}" destId="{FE689846-DE6E-45D9-ABFF-D9BEEC1DD5A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622FD-7B5E-442A-98F2-FB15DBC63262}">
      <dsp:nvSpPr>
        <dsp:cNvPr id="0" name=""/>
        <dsp:cNvSpPr/>
      </dsp:nvSpPr>
      <dsp:spPr>
        <a:xfrm>
          <a:off x="0" y="51766"/>
          <a:ext cx="10515600" cy="1350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a:t>They only get </a:t>
          </a:r>
          <a:r>
            <a:rPr lang="en-US" sz="3400" kern="1200">
              <a:latin typeface="Calibri Light" panose="020F0302020204030204"/>
            </a:rPr>
            <a:t>vicious</a:t>
          </a:r>
          <a:r>
            <a:rPr lang="en-US" sz="3400" kern="1200"/>
            <a:t> when they feel their life is in danger.</a:t>
          </a:r>
        </a:p>
      </dsp:txBody>
      <dsp:txXfrm>
        <a:off x="65934" y="117700"/>
        <a:ext cx="10383732" cy="1218787"/>
      </dsp:txXfrm>
    </dsp:sp>
    <dsp:sp modelId="{E5652FE3-E333-4A71-A015-7FB963CF1A20}">
      <dsp:nvSpPr>
        <dsp:cNvPr id="0" name=""/>
        <dsp:cNvSpPr/>
      </dsp:nvSpPr>
      <dsp:spPr>
        <a:xfrm>
          <a:off x="0" y="1500341"/>
          <a:ext cx="10515600" cy="1350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a:t>Koalas can be dangerous if you approach one so just be careful if you can near one.</a:t>
          </a:r>
        </a:p>
      </dsp:txBody>
      <dsp:txXfrm>
        <a:off x="65934" y="1566275"/>
        <a:ext cx="10383732" cy="1218787"/>
      </dsp:txXfrm>
    </dsp:sp>
    <dsp:sp modelId="{FE689846-DE6E-45D9-ABFF-D9BEEC1DD5A1}">
      <dsp:nvSpPr>
        <dsp:cNvPr id="0" name=""/>
        <dsp:cNvSpPr/>
      </dsp:nvSpPr>
      <dsp:spPr>
        <a:xfrm>
          <a:off x="0" y="2948916"/>
          <a:ext cx="10515600" cy="1350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a:t>If we just leave them alone, they will leave us alone.</a:t>
          </a:r>
        </a:p>
      </dsp:txBody>
      <dsp:txXfrm>
        <a:off x="65934" y="3014850"/>
        <a:ext cx="10383732" cy="12187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ssentialschools.org/join/"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juddofalltrades.blogspot.com/2014/01/the-koala-conundrum.html"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chillopedia.com/kids-section/50-animal-babies-photo-compilation/"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en.wikipedia.org/wiki/Butte_Creek_(Oregon)"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dingodogphotography.deviantart.com/art/Burrowing-Owl-352794798" TargetMode="External"/><Relationship Id="rId7" Type="http://schemas.openxmlformats.org/officeDocument/2006/relationships/hyperlink" Target="http://commons.wikimedia.org/wiki/File:WomaBallPython.jpg"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commons.wikimedia.org/wiki/File:Golden_Retriever_Hund_Dog.JPG" TargetMode="External"/><Relationship Id="rId10" Type="http://schemas.openxmlformats.org/officeDocument/2006/relationships/hyperlink" Target="http://flickr.com/photos/0ystercatcher/3528206672" TargetMode="External"/><Relationship Id="rId4" Type="http://schemas.openxmlformats.org/officeDocument/2006/relationships/image" Target="../media/image6.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Eucalyptus_staigeriana"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person standing in front of a mirror posing for the camera&#10;&#10;Description generated with very high confidence">
            <a:extLst>
              <a:ext uri="{FF2B5EF4-FFF2-40B4-BE49-F238E27FC236}">
                <a16:creationId xmlns:a16="http://schemas.microsoft.com/office/drawing/2014/main" id="{F98F83E8-CEAE-4286-92EA-E18316BEDD97}"/>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7193577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6F8B8-967E-490F-A1D5-668438229BAE}"/>
              </a:ext>
            </a:extLst>
          </p:cNvPr>
          <p:cNvSpPr>
            <a:spLocks noGrp="1"/>
          </p:cNvSpPr>
          <p:nvPr>
            <p:ph type="title"/>
          </p:nvPr>
        </p:nvSpPr>
        <p:spPr/>
        <p:txBody>
          <a:bodyPr/>
          <a:lstStyle/>
          <a:p>
            <a:r>
              <a:rPr lang="en-US">
                <a:cs typeface="Calibri Light"/>
              </a:rPr>
              <a:t>                             </a:t>
            </a:r>
            <a:r>
              <a:rPr lang="en-US">
                <a:solidFill>
                  <a:srgbClr val="0070C0"/>
                </a:solidFill>
                <a:cs typeface="Calibri Light"/>
              </a:rPr>
              <a:t>Quiz time </a:t>
            </a:r>
          </a:p>
        </p:txBody>
      </p:sp>
      <p:sp>
        <p:nvSpPr>
          <p:cNvPr id="3" name="Content Placeholder 2">
            <a:extLst>
              <a:ext uri="{FF2B5EF4-FFF2-40B4-BE49-F238E27FC236}">
                <a16:creationId xmlns:a16="http://schemas.microsoft.com/office/drawing/2014/main" id="{AC03D1A4-5F1C-4EBE-96EF-0607A4EA5025}"/>
              </a:ext>
            </a:extLst>
          </p:cNvPr>
          <p:cNvSpPr>
            <a:spLocks noGrp="1"/>
          </p:cNvSpPr>
          <p:nvPr>
            <p:ph idx="1"/>
          </p:nvPr>
        </p:nvSpPr>
        <p:spPr/>
        <p:txBody>
          <a:bodyPr vert="horz" lIns="91440" tIns="45720" rIns="91440" bIns="45720" rtlCol="0" anchor="t">
            <a:normAutofit lnSpcReduction="10000"/>
          </a:bodyPr>
          <a:lstStyle/>
          <a:p>
            <a:r>
              <a:rPr lang="en-US">
                <a:cs typeface="Calibri"/>
              </a:rPr>
              <a:t>1. What do koalas like to eat? </a:t>
            </a:r>
            <a:endParaRPr lang="en-US"/>
          </a:p>
          <a:p>
            <a:pPr marL="0" indent="0">
              <a:buNone/>
            </a:pPr>
            <a:r>
              <a:rPr lang="en-US">
                <a:cs typeface="Calibri"/>
              </a:rPr>
              <a:t>A. grass b. eucalypt leaves c. birds </a:t>
            </a:r>
          </a:p>
          <a:p>
            <a:r>
              <a:rPr lang="en-US">
                <a:cs typeface="Calibri"/>
              </a:rPr>
              <a:t>2.  True or False, Koalas live in rainforests and desserts?</a:t>
            </a:r>
          </a:p>
          <a:p>
            <a:r>
              <a:rPr lang="en-US">
                <a:cs typeface="Calibri"/>
              </a:rPr>
              <a:t>3. Where have koalas gone extinct? There are two answers.</a:t>
            </a:r>
          </a:p>
          <a:p>
            <a:pPr marL="0" indent="0">
              <a:buNone/>
            </a:pPr>
            <a:r>
              <a:rPr lang="en-US">
                <a:cs typeface="Calibri"/>
              </a:rPr>
              <a:t>a. Western Australia b. America c. Tasmania d. South Australia</a:t>
            </a:r>
          </a:p>
          <a:p>
            <a:r>
              <a:rPr lang="en-US">
                <a:cs typeface="Calibri"/>
              </a:rPr>
              <a:t>4. What are three threats to Koalas? </a:t>
            </a:r>
          </a:p>
          <a:p>
            <a:r>
              <a:rPr lang="en-US">
                <a:cs typeface="Calibri"/>
              </a:rPr>
              <a:t>a. cars b. horses c. dogs d. cats e. owls </a:t>
            </a:r>
          </a:p>
          <a:p>
            <a:r>
              <a:rPr lang="en-US">
                <a:cs typeface="Calibri"/>
              </a:rPr>
              <a:t>5. True or False, Koalas are picky with food?</a:t>
            </a:r>
          </a:p>
          <a:p>
            <a:r>
              <a:rPr lang="en-US">
                <a:cs typeface="Calibri"/>
              </a:rPr>
              <a:t>6. Yes or No,  Do Koalas like to sleep? </a:t>
            </a:r>
          </a:p>
        </p:txBody>
      </p:sp>
    </p:spTree>
    <p:extLst>
      <p:ext uri="{BB962C8B-B14F-4D97-AF65-F5344CB8AC3E}">
        <p14:creationId xmlns:p14="http://schemas.microsoft.com/office/powerpoint/2010/main" val="3901828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FBD4BA0-5E13-4403-B4A7-40DF3A0185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22F0806-F5D8-4CCD-A924-6CC3D7BB26F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id="{C48C9CA8-31F2-4E7F-B5F8-52BB1996DCF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C590ED89-E9C6-402B-8700-DCDA669522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1A6861F9-7385-40F8-BA83-B8DFF7F33EE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D41F8744-72EA-46E8-ABFE-852031D4A88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9F0E0968-3DB0-43C4-8318-A6D9119D4A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33CE9E31-D43C-454C-BFBE-C030D98E2A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3927A156-CD49-44E3-BA78-CE0AA02505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2B83C26B-3353-4E6D-86D4-9461A7A864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2FB70090-1FB7-4335-9B1E-1E7EC6A2FB0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B862257F-455F-4E18-A480-B22E8EFE14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3C9DF0C4-8430-481B-B3E7-B8F79BC0F4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91D50B8E-D94F-4944-9FD2-08DD35E29B3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9B0A066C-DC3D-4E53-AC63-00DF45416C1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D2D040EF-76C0-496D-8C72-9DB143C3AD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15FC8221-21EA-4D83-809B-108B7E0C5B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5A181F7D-35FA-49F3-8BCB-5D7250BA42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188DFD0A-AECC-43FC-B06B-D2A8A2EB9F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1769DE60-D3FA-40D0-96A4-6BEAD0C386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18E5EA87-065F-44FB-B99A-484483E31A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4" name="Picture 4" descr="A close up of a logo&#10;&#10;Description generated with high confidence">
            <a:extLst>
              <a:ext uri="{FF2B5EF4-FFF2-40B4-BE49-F238E27FC236}">
                <a16:creationId xmlns:a16="http://schemas.microsoft.com/office/drawing/2014/main" id="{E35C75F5-D193-4EB4-98CC-BC137CC2EC85}"/>
              </a:ext>
            </a:extLst>
          </p:cNvPr>
          <p:cNvPicPr>
            <a:picLocks noGrp="1" noChangeAspect="1"/>
          </p:cNvPicPr>
          <p:nvPr>
            <p:ph idx="1"/>
          </p:nvPr>
        </p:nvPicPr>
        <p:blipFill rotWithShape="1">
          <a:blip r:embed="rId2">
            <a:extLst>
              <a:ext uri="{837473B0-CC2E-450A-ABE3-18F120FF3D39}">
                <a1611:picAttrSrcUrl xmlns="" xmlns:a1611="http://schemas.microsoft.com/office/drawing/2016/11/main" r:id="rId3"/>
              </a:ext>
            </a:extLst>
          </a:blip>
          <a:srcRect r="-1" b="5592"/>
          <a:stretch/>
        </p:blipFill>
        <p:spPr>
          <a:xfrm>
            <a:off x="20" y="10"/>
            <a:ext cx="12188932" cy="5696067"/>
          </a:xfrm>
          <a:custGeom>
            <a:avLst/>
            <a:gdLst>
              <a:gd name="connsiteX0" fmla="*/ 0 w 12188952"/>
              <a:gd name="connsiteY0" fmla="*/ 0 h 5696077"/>
              <a:gd name="connsiteX1" fmla="*/ 12188952 w 12188952"/>
              <a:gd name="connsiteY1" fmla="*/ 0 h 5696077"/>
              <a:gd name="connsiteX2" fmla="*/ 12188952 w 12188952"/>
              <a:gd name="connsiteY2" fmla="*/ 4710335 h 5696077"/>
              <a:gd name="connsiteX3" fmla="*/ 12113803 w 12188952"/>
              <a:gd name="connsiteY3" fmla="*/ 4718295 h 5696077"/>
              <a:gd name="connsiteX4" fmla="*/ 6753597 w 12188952"/>
              <a:gd name="connsiteY4" fmla="*/ 5041852 h 5696077"/>
              <a:gd name="connsiteX5" fmla="*/ 400746 w 12188952"/>
              <a:gd name="connsiteY5" fmla="*/ 4870509 h 5696077"/>
              <a:gd name="connsiteX6" fmla="*/ 3700 w 12188952"/>
              <a:gd name="connsiteY6" fmla="*/ 4833875 h 5696077"/>
              <a:gd name="connsiteX7" fmla="*/ 3700 w 12188952"/>
              <a:gd name="connsiteY7" fmla="*/ 5696077 h 5696077"/>
              <a:gd name="connsiteX8" fmla="*/ 0 w 12188952"/>
              <a:gd name="connsiteY8" fmla="*/ 5696077 h 569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p:spPr>
      </p:pic>
      <p:sp>
        <p:nvSpPr>
          <p:cNvPr id="2" name="Title 1">
            <a:extLst>
              <a:ext uri="{FF2B5EF4-FFF2-40B4-BE49-F238E27FC236}">
                <a16:creationId xmlns:a16="http://schemas.microsoft.com/office/drawing/2014/main" id="{8D2E80C8-1840-4557-89FB-23C41EA0F0A9}"/>
              </a:ext>
            </a:extLst>
          </p:cNvPr>
          <p:cNvSpPr>
            <a:spLocks noGrp="1"/>
          </p:cNvSpPr>
          <p:nvPr>
            <p:ph type="title"/>
          </p:nvPr>
        </p:nvSpPr>
        <p:spPr>
          <a:xfrm>
            <a:off x="1380744" y="5017879"/>
            <a:ext cx="9697865" cy="1515726"/>
          </a:xfrm>
        </p:spPr>
        <p:txBody>
          <a:bodyPr vert="horz" lIns="91440" tIns="45720" rIns="91440" bIns="45720" rtlCol="0" anchor="ctr">
            <a:normAutofit/>
          </a:bodyPr>
          <a:lstStyle/>
          <a:p>
            <a:pPr algn="ctr"/>
            <a:r>
              <a:rPr lang="en-US" sz="4000">
                <a:solidFill>
                  <a:schemeClr val="bg1"/>
                </a:solidFill>
              </a:rPr>
              <a:t>                  </a:t>
            </a:r>
            <a:r>
              <a:rPr lang="en-US" sz="5400">
                <a:solidFill>
                  <a:schemeClr val="bg1"/>
                </a:solidFill>
              </a:rPr>
              <a:t> </a:t>
            </a:r>
            <a:r>
              <a:rPr lang="en-US" sz="6600">
                <a:solidFill>
                  <a:schemeClr val="bg1"/>
                </a:solidFill>
              </a:rPr>
              <a:t>  Any questions?</a:t>
            </a:r>
          </a:p>
        </p:txBody>
      </p:sp>
      <p:sp>
        <p:nvSpPr>
          <p:cNvPr id="6" name="TextBox 5">
            <a:extLst>
              <a:ext uri="{FF2B5EF4-FFF2-40B4-BE49-F238E27FC236}">
                <a16:creationId xmlns:a16="http://schemas.microsoft.com/office/drawing/2014/main" id="{1788D775-1D33-46B0-965D-415592D08104}"/>
              </a:ext>
            </a:extLst>
          </p:cNvPr>
          <p:cNvSpPr txBox="1"/>
          <p:nvPr/>
        </p:nvSpPr>
        <p:spPr>
          <a:xfrm>
            <a:off x="9990756"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653352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39DFCF-9247-4DE5-BB93-074BFAF07A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442B652E-D499-4CDA-8F7A-60469EDBCB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632" y="996662"/>
            <a:ext cx="4864676" cy="4864676"/>
          </a:xfrm>
          <a:custGeom>
            <a:avLst/>
            <a:gdLst>
              <a:gd name="connsiteX0" fmla="*/ 0 w 4864676"/>
              <a:gd name="connsiteY0" fmla="*/ 0 h 4864676"/>
              <a:gd name="connsiteX1" fmla="*/ 4864676 w 4864676"/>
              <a:gd name="connsiteY1" fmla="*/ 0 h 4864676"/>
              <a:gd name="connsiteX2" fmla="*/ 4864676 w 4864676"/>
              <a:gd name="connsiteY2" fmla="*/ 4864676 h 4864676"/>
              <a:gd name="connsiteX3" fmla="*/ 1281101 w 4864676"/>
              <a:gd name="connsiteY3" fmla="*/ 4864676 h 4864676"/>
              <a:gd name="connsiteX4" fmla="*/ 0 w 4864676"/>
              <a:gd name="connsiteY4" fmla="*/ 3583575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4864676" y="0"/>
                </a:lnTo>
                <a:lnTo>
                  <a:pt x="4864676" y="4864676"/>
                </a:lnTo>
                <a:lnTo>
                  <a:pt x="1281101" y="4864676"/>
                </a:lnTo>
                <a:lnTo>
                  <a:pt x="0" y="358357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484A22B8-F5B6-47C2-B88E-DADAF37913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25693" y="996662"/>
            <a:ext cx="4864676" cy="4864676"/>
          </a:xfrm>
          <a:custGeom>
            <a:avLst/>
            <a:gdLst>
              <a:gd name="connsiteX0" fmla="*/ 0 w 4864676"/>
              <a:gd name="connsiteY0" fmla="*/ 0 h 4864676"/>
              <a:gd name="connsiteX1" fmla="*/ 3583574 w 4864676"/>
              <a:gd name="connsiteY1" fmla="*/ 0 h 4864676"/>
              <a:gd name="connsiteX2" fmla="*/ 4864676 w 4864676"/>
              <a:gd name="connsiteY2" fmla="*/ 1281103 h 4864676"/>
              <a:gd name="connsiteX3" fmla="*/ 4864676 w 4864676"/>
              <a:gd name="connsiteY3" fmla="*/ 4864676 h 4864676"/>
              <a:gd name="connsiteX4" fmla="*/ 0 w 4864676"/>
              <a:gd name="connsiteY4" fmla="*/ 4864676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3583574" y="0"/>
                </a:lnTo>
                <a:lnTo>
                  <a:pt x="4864676" y="1281103"/>
                </a:lnTo>
                <a:lnTo>
                  <a:pt x="4864676" y="4864676"/>
                </a:lnTo>
                <a:lnTo>
                  <a:pt x="0" y="486467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Isosceles Triangle 12">
            <a:extLst>
              <a:ext uri="{FF2B5EF4-FFF2-40B4-BE49-F238E27FC236}">
                <a16:creationId xmlns:a16="http://schemas.microsoft.com/office/drawing/2014/main" id="{A987C18C-164D-4263-B486-4647A98E88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9020" y="1"/>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E7E98B39-04C6-408B-92FD-7686287406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286" y="3571620"/>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81C8C27-2457-421F-BDC4-7B4EA3C782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CEA13C66-82C1-44AF-972B-8F5CCA41B6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71208" y="5287803"/>
            <a:ext cx="955808" cy="9558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9DB36437-FE59-457E-91A7-396BBD3C9C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93D454B8-7917-402D-BF65-2466D8085A67}"/>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     </a:t>
            </a:r>
            <a:r>
              <a:rPr lang="en-US" sz="3600" b="1" kern="1200">
                <a:solidFill>
                  <a:srgbClr val="080808"/>
                </a:solidFill>
                <a:latin typeface="+mj-lt"/>
                <a:ea typeface="+mj-ea"/>
                <a:cs typeface="+mj-cs"/>
              </a:rPr>
              <a:t>Hope you enjoyed! </a:t>
            </a:r>
          </a:p>
        </p:txBody>
      </p:sp>
      <p:sp>
        <p:nvSpPr>
          <p:cNvPr id="23" name="Rectangle 22">
            <a:extLst>
              <a:ext uri="{FF2B5EF4-FFF2-40B4-BE49-F238E27FC236}">
                <a16:creationId xmlns:a16="http://schemas.microsoft.com/office/drawing/2014/main" id="{844D3693-2EFE-4667-89D5-47E2D59209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42846" y="410171"/>
            <a:ext cx="1321281" cy="1321281"/>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1FD796-9CD0-404D-8DF5-5274C0BCC7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30319" y="1508609"/>
            <a:ext cx="700047" cy="7000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73724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koala bear&#10;&#10;Description generated with very high confidence">
            <a:extLst>
              <a:ext uri="{FF2B5EF4-FFF2-40B4-BE49-F238E27FC236}">
                <a16:creationId xmlns:a16="http://schemas.microsoft.com/office/drawing/2014/main" id="{B17F3EBD-E870-4963-8FBA-69FA74EE30DA}"/>
              </a:ext>
            </a:extLst>
          </p:cNvPr>
          <p:cNvPicPr>
            <a:picLocks noGrp="1" noChangeAspect="1"/>
          </p:cNvPicPr>
          <p:nvPr>
            <p:ph idx="1"/>
          </p:nvPr>
        </p:nvPicPr>
        <p:blipFill rotWithShape="1">
          <a:blip r:embed="rId2"/>
          <a:srcRect t="11408" r="-1" b="3805"/>
          <a:stretch/>
        </p:blipFill>
        <p:spPr>
          <a:xfrm>
            <a:off x="20" y="10"/>
            <a:ext cx="12191980" cy="6857990"/>
          </a:xfrm>
          <a:prstGeom prst="rect">
            <a:avLst/>
          </a:prstGeom>
        </p:spPr>
      </p:pic>
    </p:spTree>
    <p:extLst>
      <p:ext uri="{BB962C8B-B14F-4D97-AF65-F5344CB8AC3E}">
        <p14:creationId xmlns:p14="http://schemas.microsoft.com/office/powerpoint/2010/main" val="4006313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koala&#10;&#10;Description generated with very high confidence">
            <a:extLst>
              <a:ext uri="{FF2B5EF4-FFF2-40B4-BE49-F238E27FC236}">
                <a16:creationId xmlns:a16="http://schemas.microsoft.com/office/drawing/2014/main" id="{D9723D53-A5C4-4504-8F23-F69DA4144AC5}"/>
              </a:ext>
            </a:extLst>
          </p:cNvPr>
          <p:cNvPicPr>
            <a:picLocks noChangeAspect="1"/>
          </p:cNvPicPr>
          <p:nvPr/>
        </p:nvPicPr>
        <p:blipFill rotWithShape="1">
          <a:blip r:embed="rId2">
            <a:extLst>
              <a:ext uri="{837473B0-CC2E-450A-ABE3-18F120FF3D39}">
                <a1611:picAttrSrcUrl xmlns="" xmlns:a1611="http://schemas.microsoft.com/office/drawing/2016/11/main" r:id="rId3"/>
              </a:ext>
            </a:extLst>
          </a:blip>
          <a:srcRect t="12949" b="12051"/>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8022021" y="3231931"/>
            <a:ext cx="3852041" cy="1834056"/>
          </a:xfrm>
        </p:spPr>
        <p:txBody>
          <a:bodyPr>
            <a:normAutofit/>
          </a:bodyPr>
          <a:lstStyle/>
          <a:p>
            <a:r>
              <a:rPr lang="en-US" sz="4000">
                <a:cs typeface="Calibri Light"/>
              </a:rPr>
              <a:t>Koalas </a:t>
            </a:r>
            <a:endParaRPr lang="en-US" sz="4000"/>
          </a:p>
        </p:txBody>
      </p:sp>
      <p:sp>
        <p:nvSpPr>
          <p:cNvPr id="3" name="Subtitle 2"/>
          <p:cNvSpPr>
            <a:spLocks noGrp="1"/>
          </p:cNvSpPr>
          <p:nvPr>
            <p:ph type="subTitle" idx="1"/>
          </p:nvPr>
        </p:nvSpPr>
        <p:spPr>
          <a:xfrm>
            <a:off x="7782910" y="5242675"/>
            <a:ext cx="4330262" cy="683284"/>
          </a:xfrm>
        </p:spPr>
        <p:txBody>
          <a:bodyPr vert="horz" lIns="91440" tIns="45720" rIns="91440" bIns="45720" rtlCol="0">
            <a:normAutofit/>
          </a:bodyPr>
          <a:lstStyle/>
          <a:p>
            <a:r>
              <a:rPr lang="en-US" sz="2000">
                <a:cs typeface="Calibri"/>
              </a:rPr>
              <a:t>By: Alexa Bowers </a:t>
            </a:r>
            <a:endParaRPr lang="en-US" sz="2000"/>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4FCF-7B0C-4E45-AEE3-BD3C3A19F03A}"/>
              </a:ext>
            </a:extLst>
          </p:cNvPr>
          <p:cNvSpPr>
            <a:spLocks noGrp="1"/>
          </p:cNvSpPr>
          <p:nvPr>
            <p:ph type="title"/>
          </p:nvPr>
        </p:nvSpPr>
        <p:spPr/>
        <p:txBody>
          <a:bodyPr/>
          <a:lstStyle/>
          <a:p>
            <a:r>
              <a:rPr lang="en-US">
                <a:cs typeface="Calibri Light"/>
              </a:rPr>
              <a:t>There Habitat </a:t>
            </a:r>
            <a:endParaRPr lang="en-US"/>
          </a:p>
        </p:txBody>
      </p:sp>
      <p:sp>
        <p:nvSpPr>
          <p:cNvPr id="3" name="Content Placeholder 2">
            <a:extLst>
              <a:ext uri="{FF2B5EF4-FFF2-40B4-BE49-F238E27FC236}">
                <a16:creationId xmlns:a16="http://schemas.microsoft.com/office/drawing/2014/main" id="{6C0A166F-5A15-4A70-8E4A-3577AB2F5FF8}"/>
              </a:ext>
            </a:extLst>
          </p:cNvPr>
          <p:cNvSpPr>
            <a:spLocks noGrp="1"/>
          </p:cNvSpPr>
          <p:nvPr>
            <p:ph idx="1"/>
          </p:nvPr>
        </p:nvSpPr>
        <p:spPr/>
        <p:txBody>
          <a:bodyPr vert="horz" lIns="91440" tIns="45720" rIns="91440" bIns="45720" rtlCol="0" anchor="t">
            <a:normAutofit/>
          </a:bodyPr>
          <a:lstStyle/>
          <a:p>
            <a:r>
              <a:rPr lang="en-US">
                <a:cs typeface="Calibri"/>
              </a:rPr>
              <a:t>They live in </a:t>
            </a:r>
            <a:r>
              <a:rPr lang="en-US">
                <a:ea typeface="+mn-lt"/>
                <a:cs typeface="+mn-lt"/>
              </a:rPr>
              <a:t> nearby streams and creeks provide refuge during times of drought and extreme heat.</a:t>
            </a:r>
          </a:p>
          <a:p>
            <a:r>
              <a:rPr lang="en-US">
                <a:cs typeface="Calibri"/>
              </a:rPr>
              <a:t>Also, they like to live in open </a:t>
            </a:r>
            <a:r>
              <a:rPr lang="en-US">
                <a:ea typeface="+mn-lt"/>
                <a:cs typeface="+mn-lt"/>
              </a:rPr>
              <a:t>forests to woodlands. </a:t>
            </a:r>
            <a:endParaRPr lang="en-US" b="1">
              <a:cs typeface="Calibri"/>
            </a:endParaRPr>
          </a:p>
        </p:txBody>
      </p:sp>
      <p:pic>
        <p:nvPicPr>
          <p:cNvPr id="4" name="Picture 4" descr="A koala eating leaves from a tree&#10;&#10;Description generated with high confidence">
            <a:extLst>
              <a:ext uri="{FF2B5EF4-FFF2-40B4-BE49-F238E27FC236}">
                <a16:creationId xmlns:a16="http://schemas.microsoft.com/office/drawing/2014/main" id="{37E51193-7C08-491C-A365-B72A611F03A5}"/>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226629" y="3363903"/>
            <a:ext cx="5529942" cy="3123764"/>
          </a:xfrm>
          <a:prstGeom prst="rect">
            <a:avLst/>
          </a:prstGeom>
        </p:spPr>
      </p:pic>
      <p:sp>
        <p:nvSpPr>
          <p:cNvPr id="6" name="TextBox 5">
            <a:extLst>
              <a:ext uri="{FF2B5EF4-FFF2-40B4-BE49-F238E27FC236}">
                <a16:creationId xmlns:a16="http://schemas.microsoft.com/office/drawing/2014/main" id="{D9B1677C-82E6-419E-8E8D-2A39B4466F8A}"/>
              </a:ext>
            </a:extLst>
          </p:cNvPr>
          <p:cNvSpPr txBox="1"/>
          <p:nvPr/>
        </p:nvSpPr>
        <p:spPr>
          <a:xfrm>
            <a:off x="4724400" y="4223884"/>
            <a:ext cx="2743200" cy="317500"/>
          </a:xfrm>
          <a:prstGeom prst="rect">
            <a:avLst/>
          </a:prstGeom>
        </p:spPr>
        <p:txBody>
          <a:bodyPr anchor="t">
            <a:normAutofit fontScale="92500" lnSpcReduction="20000"/>
          </a:bodyPr>
          <a:lstStyle/>
          <a:p>
            <a:r>
              <a:rPr lang="en-US"/>
              <a:t>.</a:t>
            </a:r>
          </a:p>
        </p:txBody>
      </p:sp>
      <p:pic>
        <p:nvPicPr>
          <p:cNvPr id="8" name="Picture 8" descr="A waterfall surrounded by trees&#10;&#10;Description generated with very high confidence">
            <a:extLst>
              <a:ext uri="{FF2B5EF4-FFF2-40B4-BE49-F238E27FC236}">
                <a16:creationId xmlns:a16="http://schemas.microsoft.com/office/drawing/2014/main" id="{9C2D26D5-6849-4B6B-8826-A23337A221C3}"/>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97972" y="3427857"/>
            <a:ext cx="5998027" cy="2995857"/>
          </a:xfrm>
          <a:prstGeom prst="rect">
            <a:avLst/>
          </a:prstGeom>
        </p:spPr>
      </p:pic>
      <p:sp>
        <p:nvSpPr>
          <p:cNvPr id="10" name="TextBox 9">
            <a:extLst>
              <a:ext uri="{FF2B5EF4-FFF2-40B4-BE49-F238E27FC236}">
                <a16:creationId xmlns:a16="http://schemas.microsoft.com/office/drawing/2014/main" id="{A91E56EA-B522-4955-B6A4-948FEA448C38}"/>
              </a:ext>
            </a:extLst>
          </p:cNvPr>
          <p:cNvSpPr txBox="1"/>
          <p:nvPr/>
        </p:nvSpPr>
        <p:spPr>
          <a:xfrm>
            <a:off x="740229" y="5836331"/>
            <a:ext cx="5225142" cy="491671"/>
          </a:xfrm>
          <a:prstGeom prst="rect">
            <a:avLst/>
          </a:prstGeom>
        </p:spPr>
        <p:txBody>
          <a:bodyPr anchor="t">
            <a:normAutofit/>
          </a:bodyPr>
          <a:lstStyle/>
          <a:p>
            <a:endParaRPr lang="en-US">
              <a:cs typeface="Calibri"/>
            </a:endParaRPr>
          </a:p>
        </p:txBody>
      </p:sp>
    </p:spTree>
    <p:extLst>
      <p:ext uri="{BB962C8B-B14F-4D97-AF65-F5344CB8AC3E}">
        <p14:creationId xmlns:p14="http://schemas.microsoft.com/office/powerpoint/2010/main" val="1300522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83BA-7EEE-48A7-AB43-94AD524E520B}"/>
              </a:ext>
            </a:extLst>
          </p:cNvPr>
          <p:cNvSpPr>
            <a:spLocks noGrp="1"/>
          </p:cNvSpPr>
          <p:nvPr>
            <p:ph type="title"/>
          </p:nvPr>
        </p:nvSpPr>
        <p:spPr>
          <a:xfrm>
            <a:off x="704209" y="635069"/>
            <a:ext cx="4509236" cy="1139139"/>
          </a:xfrm>
        </p:spPr>
        <p:txBody>
          <a:bodyPr>
            <a:normAutofit/>
          </a:bodyPr>
          <a:lstStyle/>
          <a:p>
            <a:r>
              <a:rPr lang="en-US" sz="3600">
                <a:cs typeface="Calibri Light"/>
              </a:rPr>
              <a:t>Problems Koalas have/ threats </a:t>
            </a:r>
          </a:p>
        </p:txBody>
      </p:sp>
      <p:sp>
        <p:nvSpPr>
          <p:cNvPr id="3" name="Content Placeholder 2">
            <a:extLst>
              <a:ext uri="{FF2B5EF4-FFF2-40B4-BE49-F238E27FC236}">
                <a16:creationId xmlns:a16="http://schemas.microsoft.com/office/drawing/2014/main" id="{B0BAF73F-8CED-4D77-8740-4F22CE1FAB99}"/>
              </a:ext>
            </a:extLst>
          </p:cNvPr>
          <p:cNvSpPr>
            <a:spLocks noGrp="1"/>
          </p:cNvSpPr>
          <p:nvPr>
            <p:ph idx="1"/>
          </p:nvPr>
        </p:nvSpPr>
        <p:spPr>
          <a:xfrm>
            <a:off x="720992" y="1941362"/>
            <a:ext cx="4492454" cy="2419097"/>
          </a:xfrm>
        </p:spPr>
        <p:txBody>
          <a:bodyPr vert="horz" lIns="91440" tIns="45720" rIns="91440" bIns="45720" rtlCol="0" anchor="t">
            <a:noAutofit/>
          </a:bodyPr>
          <a:lstStyle/>
          <a:p>
            <a:pPr marL="0" indent="0">
              <a:buNone/>
            </a:pPr>
            <a:endParaRPr lang="en-US" sz="1300">
              <a:cs typeface="Calibri"/>
            </a:endParaRPr>
          </a:p>
          <a:p>
            <a:r>
              <a:rPr lang="en-US" sz="1600" dirty="0">
                <a:cs typeface="Calibri"/>
              </a:rPr>
              <a:t>Koalas are facing many problem. Destruction and fragmentation is the biggest threat to our koala's survival. </a:t>
            </a:r>
          </a:p>
          <a:p>
            <a:r>
              <a:rPr lang="en-US" sz="1600" dirty="0">
                <a:ea typeface="+mn-lt"/>
                <a:cs typeface="+mn-lt"/>
              </a:rPr>
              <a:t>Also, there is more disturbance by humans and injury or death from traffic. </a:t>
            </a:r>
          </a:p>
          <a:p>
            <a:r>
              <a:rPr lang="en-US" sz="1600" dirty="0">
                <a:ea typeface="+mn-lt"/>
                <a:cs typeface="+mn-lt"/>
              </a:rPr>
              <a:t>Over 4,000 Koalas are killed each year by cars, dogs, owls, wedge-tailed eagles, and pythons. </a:t>
            </a:r>
            <a:endParaRPr lang="en-US" sz="1600" dirty="0">
              <a:cs typeface="Calibri"/>
            </a:endParaRPr>
          </a:p>
          <a:p>
            <a:endParaRPr lang="en-US" sz="1300">
              <a:cs typeface="Calibri"/>
            </a:endParaRPr>
          </a:p>
          <a:p>
            <a:endParaRPr lang="en-US" sz="1300">
              <a:cs typeface="Calibri"/>
            </a:endParaRPr>
          </a:p>
        </p:txBody>
      </p:sp>
      <p:sp>
        <p:nvSpPr>
          <p:cNvPr id="25" name="Oval 24">
            <a:extLst>
              <a:ext uri="{FF2B5EF4-FFF2-40B4-BE49-F238E27FC236}">
                <a16:creationId xmlns:a16="http://schemas.microsoft.com/office/drawing/2014/main" id="{07977D39-626F-40D7-B00F-16E02602DD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close up of an owl&#10;&#10;Description generated with very high confidence">
            <a:extLst>
              <a:ext uri="{FF2B5EF4-FFF2-40B4-BE49-F238E27FC236}">
                <a16:creationId xmlns:a16="http://schemas.microsoft.com/office/drawing/2014/main" id="{978AE20F-BB55-4F03-869E-135CAF973EF6}"/>
              </a:ext>
            </a:extLst>
          </p:cNvPr>
          <p:cNvPicPr>
            <a:picLocks noChangeAspect="1"/>
          </p:cNvPicPr>
          <p:nvPr/>
        </p:nvPicPr>
        <p:blipFill rotWithShape="1">
          <a:blip r:embed="rId2">
            <a:extLst>
              <a:ext uri="{837473B0-CC2E-450A-ABE3-18F120FF3D39}">
                <a1611:picAttrSrcUrl xmlns="" xmlns:a1611="http://schemas.microsoft.com/office/drawing/2016/11/main" r:id="rId3"/>
              </a:ext>
            </a:extLst>
          </a:blip>
          <a:srcRect l="7072" r="17930" b="4"/>
          <a:stretch/>
        </p:blipFill>
        <p:spPr>
          <a:xfrm>
            <a:off x="571420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27" name="Freeform: Shape 26">
            <a:extLst>
              <a:ext uri="{FF2B5EF4-FFF2-40B4-BE49-F238E27FC236}">
                <a16:creationId xmlns:a16="http://schemas.microsoft.com/office/drawing/2014/main" id="{B905CDE4-B751-4B3E-B625-6E59F89034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08108C16-F4C0-44AA-999D-17BD39219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close up of a dog&#10;&#10;Description generated with very high confidence">
            <a:extLst>
              <a:ext uri="{FF2B5EF4-FFF2-40B4-BE49-F238E27FC236}">
                <a16:creationId xmlns:a16="http://schemas.microsoft.com/office/drawing/2014/main" id="{2F948450-89D6-48E2-B09C-1A0A14826891}"/>
              </a:ext>
            </a:extLst>
          </p:cNvPr>
          <p:cNvPicPr>
            <a:picLocks noChangeAspect="1"/>
          </p:cNvPicPr>
          <p:nvPr/>
        </p:nvPicPr>
        <p:blipFill rotWithShape="1">
          <a:blip r:embed="rId4">
            <a:extLst>
              <a:ext uri="{837473B0-CC2E-450A-ABE3-18F120FF3D39}">
                <a1611:picAttrSrcUrl xmlns="" xmlns:a1611="http://schemas.microsoft.com/office/drawing/2016/11/main" r:id="rId5"/>
              </a:ext>
            </a:extLst>
          </a:blip>
          <a:srcRect l="1021" r="32480" b="2"/>
          <a:stretch/>
        </p:blipFill>
        <p:spPr>
          <a:xfrm>
            <a:off x="5886020" y="2715337"/>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6" name="Picture 16" descr="A snake with its mouth open&#10;&#10;Description generated with very high confidence">
            <a:extLst>
              <a:ext uri="{FF2B5EF4-FFF2-40B4-BE49-F238E27FC236}">
                <a16:creationId xmlns:a16="http://schemas.microsoft.com/office/drawing/2014/main" id="{F51231BD-647C-4369-84E7-1C5A9396ECDC}"/>
              </a:ext>
            </a:extLst>
          </p:cNvPr>
          <p:cNvPicPr>
            <a:picLocks noChangeAspect="1"/>
          </p:cNvPicPr>
          <p:nvPr/>
        </p:nvPicPr>
        <p:blipFill rotWithShape="1">
          <a:blip r:embed="rId6">
            <a:extLst>
              <a:ext uri="{837473B0-CC2E-450A-ABE3-18F120FF3D39}">
                <a1611:picAttrSrcUrl xmlns="" xmlns:a1611="http://schemas.microsoft.com/office/drawing/2016/11/main" r:id="rId7"/>
              </a:ext>
            </a:extLst>
          </a:blip>
          <a:srcRect l="17327" r="15891" b="1"/>
          <a:stretch/>
        </p:blipFill>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1" name="Freeform: Shape 30">
            <a:extLst>
              <a:ext uri="{FF2B5EF4-FFF2-40B4-BE49-F238E27FC236}">
                <a16:creationId xmlns:a16="http://schemas.microsoft.com/office/drawing/2014/main" id="{CDC29AC1-2821-4FCC-B597-88DAF39C36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20" descr="A car parked in front of a brick building&#10;&#10;Description generated with very high confidence">
            <a:extLst>
              <a:ext uri="{FF2B5EF4-FFF2-40B4-BE49-F238E27FC236}">
                <a16:creationId xmlns:a16="http://schemas.microsoft.com/office/drawing/2014/main" id="{01CCC16A-4BB2-4092-AB79-1F855D2B102D}"/>
              </a:ext>
            </a:extLst>
          </p:cNvPr>
          <p:cNvPicPr>
            <a:picLocks noChangeAspect="1"/>
          </p:cNvPicPr>
          <p:nvPr/>
        </p:nvPicPr>
        <p:blipFill rotWithShape="1">
          <a:blip r:embed="rId8"/>
          <a:srcRect t="24554" r="5" b="4956"/>
          <a:stretch/>
        </p:blipFill>
        <p:spPr>
          <a:xfrm>
            <a:off x="1818614" y="4769536"/>
            <a:ext cx="3950208" cy="2088462"/>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33" name="Freeform: Shape 32">
            <a:extLst>
              <a:ext uri="{FF2B5EF4-FFF2-40B4-BE49-F238E27FC236}">
                <a16:creationId xmlns:a16="http://schemas.microsoft.com/office/drawing/2014/main" id="{C8F10CB3-3B5E-4C7A-98CF-B87454DDFA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2" descr="A bird flying in the sky&#10;&#10;Description generated with very high confidence">
            <a:extLst>
              <a:ext uri="{FF2B5EF4-FFF2-40B4-BE49-F238E27FC236}">
                <a16:creationId xmlns:a16="http://schemas.microsoft.com/office/drawing/2014/main" id="{898E432F-B63D-4D72-A91C-955500760E09}"/>
              </a:ext>
            </a:extLst>
          </p:cNvPr>
          <p:cNvPicPr>
            <a:picLocks noChangeAspect="1"/>
          </p:cNvPicPr>
          <p:nvPr/>
        </p:nvPicPr>
        <p:blipFill rotWithShape="1">
          <a:blip r:embed="rId9">
            <a:extLst>
              <a:ext uri="{837473B0-CC2E-450A-ABE3-18F120FF3D39}">
                <a1611:picAttrSrcUrl xmlns="" xmlns:a1611="http://schemas.microsoft.com/office/drawing/2016/11/main" r:id="rId10"/>
              </a:ext>
            </a:extLst>
          </a:blip>
          <a:srcRect l="18675" r="-2" b="-2"/>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6" name="TextBox 5">
            <a:extLst>
              <a:ext uri="{FF2B5EF4-FFF2-40B4-BE49-F238E27FC236}">
                <a16:creationId xmlns:a16="http://schemas.microsoft.com/office/drawing/2014/main" id="{FA8228DB-E351-4079-A51F-7A5C3F01B1F2}"/>
              </a:ext>
            </a:extLst>
          </p:cNvPr>
          <p:cNvSpPr txBox="1"/>
          <p:nvPr/>
        </p:nvSpPr>
        <p:spPr>
          <a:xfrm>
            <a:off x="8523514" y="2110242"/>
            <a:ext cx="2743200" cy="317500"/>
          </a:xfrm>
          <a:prstGeom prst="rect">
            <a:avLst/>
          </a:prstGeom>
        </p:spPr>
        <p:txBody>
          <a:bodyPr anchor="t">
            <a:normAutofit fontScale="92500" lnSpcReduction="20000"/>
          </a:bodyPr>
          <a:lstStyle/>
          <a:p>
            <a:endParaRPr lang="en-US">
              <a:cs typeface="Calibri"/>
            </a:endParaRPr>
          </a:p>
        </p:txBody>
      </p:sp>
      <p:sp>
        <p:nvSpPr>
          <p:cNvPr id="10" name="TextBox 9">
            <a:extLst>
              <a:ext uri="{FF2B5EF4-FFF2-40B4-BE49-F238E27FC236}">
                <a16:creationId xmlns:a16="http://schemas.microsoft.com/office/drawing/2014/main" id="{7C9070AF-4BE8-4FE9-B4DB-AFFBBB632748}"/>
              </a:ext>
            </a:extLst>
          </p:cNvPr>
          <p:cNvSpPr txBox="1"/>
          <p:nvPr/>
        </p:nvSpPr>
        <p:spPr>
          <a:xfrm>
            <a:off x="4724400" y="4457700"/>
            <a:ext cx="2743200" cy="317500"/>
          </a:xfrm>
          <a:prstGeom prst="rect">
            <a:avLst/>
          </a:prstGeom>
        </p:spPr>
        <p:txBody>
          <a:bodyPr anchor="t">
            <a:normAutofit fontScale="92500" lnSpcReduction="20000"/>
          </a:bodyPr>
          <a:lstStyle/>
          <a:p>
            <a:endParaRPr lang="en-US">
              <a:cs typeface="Calibri"/>
            </a:endParaRPr>
          </a:p>
        </p:txBody>
      </p:sp>
      <p:sp>
        <p:nvSpPr>
          <p:cNvPr id="14" name="TextBox 13">
            <a:extLst>
              <a:ext uri="{FF2B5EF4-FFF2-40B4-BE49-F238E27FC236}">
                <a16:creationId xmlns:a16="http://schemas.microsoft.com/office/drawing/2014/main" id="{A2E3F45C-2096-4967-9736-2BB1C6D6E23E}"/>
              </a:ext>
            </a:extLst>
          </p:cNvPr>
          <p:cNvSpPr txBox="1"/>
          <p:nvPr/>
        </p:nvSpPr>
        <p:spPr>
          <a:xfrm>
            <a:off x="4724400" y="4386263"/>
            <a:ext cx="2743200" cy="317500"/>
          </a:xfrm>
          <a:prstGeom prst="rect">
            <a:avLst/>
          </a:prstGeom>
        </p:spPr>
        <p:txBody>
          <a:bodyPr anchor="t">
            <a:normAutofit fontScale="92500" lnSpcReduction="20000"/>
          </a:bodyPr>
          <a:lstStyle/>
          <a:p>
            <a:endParaRPr lang="en-US">
              <a:cs typeface="Calibri"/>
            </a:endParaRPr>
          </a:p>
        </p:txBody>
      </p:sp>
      <p:sp>
        <p:nvSpPr>
          <p:cNvPr id="18" name="TextBox 17">
            <a:extLst>
              <a:ext uri="{FF2B5EF4-FFF2-40B4-BE49-F238E27FC236}">
                <a16:creationId xmlns:a16="http://schemas.microsoft.com/office/drawing/2014/main" id="{B9C03A04-9023-4ED9-9693-709271BEDC4D}"/>
              </a:ext>
            </a:extLst>
          </p:cNvPr>
          <p:cNvSpPr txBox="1"/>
          <p:nvPr/>
        </p:nvSpPr>
        <p:spPr>
          <a:xfrm>
            <a:off x="4724400" y="4195763"/>
            <a:ext cx="2743200" cy="317500"/>
          </a:xfrm>
          <a:prstGeom prst="rect">
            <a:avLst/>
          </a:prstGeom>
        </p:spPr>
        <p:txBody>
          <a:bodyPr anchor="t">
            <a:normAutofit lnSpcReduction="10000"/>
          </a:bodyPr>
          <a:lstStyle/>
          <a:p>
            <a:pPr>
              <a:lnSpc>
                <a:spcPct val="90000"/>
              </a:lnSpc>
              <a:spcAft>
                <a:spcPts val="600"/>
              </a:spcAft>
            </a:pPr>
            <a:r>
              <a:rPr lang="en-US" sz="1700"/>
              <a:t>.</a:t>
            </a:r>
          </a:p>
        </p:txBody>
      </p:sp>
    </p:spTree>
    <p:extLst>
      <p:ext uri="{BB962C8B-B14F-4D97-AF65-F5344CB8AC3E}">
        <p14:creationId xmlns:p14="http://schemas.microsoft.com/office/powerpoint/2010/main" val="30947616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7FA54-C290-4439-AE9F-9E75FEED36E3}"/>
              </a:ext>
            </a:extLst>
          </p:cNvPr>
          <p:cNvSpPr>
            <a:spLocks noGrp="1"/>
          </p:cNvSpPr>
          <p:nvPr>
            <p:ph type="title"/>
          </p:nvPr>
        </p:nvSpPr>
        <p:spPr/>
        <p:txBody>
          <a:bodyPr/>
          <a:lstStyle/>
          <a:p>
            <a:r>
              <a:rPr lang="en-US">
                <a:cs typeface="Calibri Light"/>
              </a:rPr>
              <a:t>Fragmentation means:</a:t>
            </a:r>
            <a:endParaRPr lang="en-US"/>
          </a:p>
        </p:txBody>
      </p:sp>
      <p:sp>
        <p:nvSpPr>
          <p:cNvPr id="3" name="Content Placeholder 2">
            <a:extLst>
              <a:ext uri="{FF2B5EF4-FFF2-40B4-BE49-F238E27FC236}">
                <a16:creationId xmlns:a16="http://schemas.microsoft.com/office/drawing/2014/main" id="{5495AC8B-8D3E-4C5A-9905-8B0C289414EB}"/>
              </a:ext>
            </a:extLst>
          </p:cNvPr>
          <p:cNvSpPr>
            <a:spLocks noGrp="1"/>
          </p:cNvSpPr>
          <p:nvPr>
            <p:ph idx="1"/>
          </p:nvPr>
        </p:nvSpPr>
        <p:spPr/>
        <p:txBody>
          <a:bodyPr vert="horz" lIns="91440" tIns="45720" rIns="91440" bIns="45720" rtlCol="0" anchor="t">
            <a:normAutofit/>
          </a:bodyPr>
          <a:lstStyle/>
          <a:p>
            <a:r>
              <a:rPr lang="en-US">
                <a:cs typeface="Calibri"/>
              </a:rPr>
              <a:t>Braking</a:t>
            </a:r>
          </a:p>
          <a:p>
            <a:r>
              <a:rPr lang="en-US">
                <a:cs typeface="Calibri"/>
              </a:rPr>
              <a:t>Cracking </a:t>
            </a:r>
          </a:p>
          <a:p>
            <a:r>
              <a:rPr lang="en-US">
                <a:cs typeface="Calibri"/>
              </a:rPr>
              <a:t>Shattering </a:t>
            </a:r>
          </a:p>
          <a:p>
            <a:r>
              <a:rPr lang="en-US">
                <a:cs typeface="Calibri"/>
              </a:rPr>
              <a:t>Splitting </a:t>
            </a:r>
          </a:p>
          <a:p>
            <a:r>
              <a:rPr lang="en-US">
                <a:cs typeface="Calibri"/>
              </a:rPr>
              <a:t>Bursting </a:t>
            </a:r>
          </a:p>
          <a:p>
            <a:r>
              <a:rPr lang="en-US" b="1">
                <a:cs typeface="Calibri"/>
              </a:rPr>
              <a:t>These are all words that mean Fragmentation</a:t>
            </a:r>
          </a:p>
          <a:p>
            <a:endParaRPr lang="en-US"/>
          </a:p>
          <a:p>
            <a:endParaRPr lang="en-US" b="1">
              <a:cs typeface="Calibri"/>
            </a:endParaRPr>
          </a:p>
        </p:txBody>
      </p:sp>
    </p:spTree>
    <p:extLst>
      <p:ext uri="{BB962C8B-B14F-4D97-AF65-F5344CB8AC3E}">
        <p14:creationId xmlns:p14="http://schemas.microsoft.com/office/powerpoint/2010/main" val="39634708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D7FED-5970-402C-81C2-0ACC2432AE92}"/>
              </a:ext>
            </a:extLst>
          </p:cNvPr>
          <p:cNvSpPr>
            <a:spLocks noGrp="1"/>
          </p:cNvSpPr>
          <p:nvPr>
            <p:ph type="title"/>
          </p:nvPr>
        </p:nvSpPr>
        <p:spPr>
          <a:xfrm>
            <a:off x="655320" y="365125"/>
            <a:ext cx="5120114" cy="1692794"/>
          </a:xfrm>
        </p:spPr>
        <p:txBody>
          <a:bodyPr>
            <a:normAutofit/>
          </a:bodyPr>
          <a:lstStyle/>
          <a:p>
            <a:r>
              <a:rPr lang="en-US">
                <a:cs typeface="Calibri Light"/>
              </a:rPr>
              <a:t>The food they eat </a:t>
            </a:r>
            <a:endParaRPr lang="en-US"/>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55DDB8-A5D0-47C5-9280-12296659ADD1}"/>
              </a:ext>
            </a:extLst>
          </p:cNvPr>
          <p:cNvSpPr>
            <a:spLocks noGrp="1"/>
          </p:cNvSpPr>
          <p:nvPr>
            <p:ph idx="1"/>
          </p:nvPr>
        </p:nvSpPr>
        <p:spPr>
          <a:xfrm>
            <a:off x="655321" y="2575034"/>
            <a:ext cx="5120113" cy="3462228"/>
          </a:xfrm>
        </p:spPr>
        <p:txBody>
          <a:bodyPr vert="horz" lIns="91440" tIns="45720" rIns="91440" bIns="45720" rtlCol="0" anchor="t">
            <a:noAutofit/>
          </a:bodyPr>
          <a:lstStyle/>
          <a:p>
            <a:pPr marL="0" indent="0">
              <a:buNone/>
            </a:pPr>
            <a:endParaRPr lang="en-US" sz="1800">
              <a:cs typeface="Calibri"/>
            </a:endParaRPr>
          </a:p>
          <a:p>
            <a:r>
              <a:rPr lang="en-US" sz="2400">
                <a:cs typeface="Calibri"/>
              </a:rPr>
              <a:t>They are very picky with their food </a:t>
            </a:r>
          </a:p>
          <a:p>
            <a:r>
              <a:rPr lang="en-US" sz="2400">
                <a:ea typeface="+mn-lt"/>
                <a:cs typeface="+mn-lt"/>
              </a:rPr>
              <a:t> They eat eucalypt</a:t>
            </a:r>
            <a:r>
              <a:rPr lang="en-US" sz="2400">
                <a:cs typeface="Calibri"/>
              </a:rPr>
              <a:t> Leaves </a:t>
            </a:r>
          </a:p>
          <a:p>
            <a:r>
              <a:rPr lang="en-US" sz="2400">
                <a:ea typeface="+mn-lt"/>
                <a:cs typeface="+mn-lt"/>
              </a:rPr>
              <a:t>These leaves have low protein. These bears have unique behavioral characteristics in that they are capable to remain stationary for about 18-22 hours a day. Most of their time is spent on sleeping. </a:t>
            </a:r>
          </a:p>
          <a:p>
            <a:endParaRPr lang="en-US" sz="1800">
              <a:cs typeface="Calibri"/>
            </a:endParaRPr>
          </a:p>
        </p:txBody>
      </p:sp>
      <p:pic>
        <p:nvPicPr>
          <p:cNvPr id="4" name="Picture 4" descr="A tree with green leaves&#10;&#10;Description generated with very high confidence">
            <a:extLst>
              <a:ext uri="{FF2B5EF4-FFF2-40B4-BE49-F238E27FC236}">
                <a16:creationId xmlns:a16="http://schemas.microsoft.com/office/drawing/2014/main" id="{24D6B3BA-4FCB-4C94-B284-09A5D0788601}"/>
              </a:ext>
            </a:extLst>
          </p:cNvPr>
          <p:cNvPicPr>
            <a:picLocks noChangeAspect="1"/>
          </p:cNvPicPr>
          <p:nvPr/>
        </p:nvPicPr>
        <p:blipFill rotWithShape="1">
          <a:blip r:embed="rId2">
            <a:extLst>
              <a:ext uri="{837473B0-CC2E-450A-ABE3-18F120FF3D39}">
                <a1611:picAttrSrcUrl xmlns="" xmlns:a1611="http://schemas.microsoft.com/office/drawing/2016/11/main" r:id="rId3"/>
              </a:ext>
            </a:extLst>
          </a:blip>
          <a:srcRect l="1015" r="29944"/>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363EF5DB-4CC4-437F-BF42-B07BB7AA221F}"/>
              </a:ext>
            </a:extLst>
          </p:cNvPr>
          <p:cNvSpPr txBox="1"/>
          <p:nvPr/>
        </p:nvSpPr>
        <p:spPr>
          <a:xfrm>
            <a:off x="4354286" y="5524500"/>
            <a:ext cx="2743200" cy="317500"/>
          </a:xfrm>
          <a:prstGeom prst="rect">
            <a:avLst/>
          </a:prstGeom>
        </p:spPr>
        <p:txBody>
          <a:bodyPr anchor="t">
            <a:normAutofit fontScale="92500" lnSpcReduction="20000"/>
          </a:bodyPr>
          <a:lstStyle/>
          <a:p>
            <a:endParaRPr lang="en-US">
              <a:cs typeface="Calibri"/>
            </a:endParaRPr>
          </a:p>
        </p:txBody>
      </p:sp>
    </p:spTree>
    <p:extLst>
      <p:ext uri="{BB962C8B-B14F-4D97-AF65-F5344CB8AC3E}">
        <p14:creationId xmlns:p14="http://schemas.microsoft.com/office/powerpoint/2010/main" val="38824642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F0708-FAAC-48AB-A69E-62369CED8404}"/>
              </a:ext>
            </a:extLst>
          </p:cNvPr>
          <p:cNvSpPr>
            <a:spLocks noGrp="1"/>
          </p:cNvSpPr>
          <p:nvPr>
            <p:ph type="title"/>
          </p:nvPr>
        </p:nvSpPr>
        <p:spPr>
          <a:xfrm>
            <a:off x="838200" y="723578"/>
            <a:ext cx="4595071" cy="1645501"/>
          </a:xfrm>
        </p:spPr>
        <p:txBody>
          <a:bodyPr>
            <a:normAutofit/>
          </a:bodyPr>
          <a:lstStyle/>
          <a:p>
            <a:r>
              <a:rPr lang="en-US">
                <a:cs typeface="Calibri Light"/>
              </a:rPr>
              <a:t>Are they Extinct? </a:t>
            </a:r>
          </a:p>
        </p:txBody>
      </p:sp>
      <p:sp>
        <p:nvSpPr>
          <p:cNvPr id="3" name="Content Placeholder 2">
            <a:extLst>
              <a:ext uri="{FF2B5EF4-FFF2-40B4-BE49-F238E27FC236}">
                <a16:creationId xmlns:a16="http://schemas.microsoft.com/office/drawing/2014/main" id="{9BFC1E01-9F26-4FAE-AE94-B57BF99A2FF3}"/>
              </a:ext>
            </a:extLst>
          </p:cNvPr>
          <p:cNvSpPr>
            <a:spLocks noGrp="1"/>
          </p:cNvSpPr>
          <p:nvPr>
            <p:ph idx="1"/>
          </p:nvPr>
        </p:nvSpPr>
        <p:spPr>
          <a:xfrm>
            <a:off x="838200" y="2548467"/>
            <a:ext cx="4595071" cy="3628495"/>
          </a:xfrm>
        </p:spPr>
        <p:txBody>
          <a:bodyPr vert="horz" lIns="91440" tIns="45720" rIns="91440" bIns="45720" rtlCol="0" anchor="t">
            <a:normAutofit fontScale="92500" lnSpcReduction="10000"/>
          </a:bodyPr>
          <a:lstStyle/>
          <a:p>
            <a:endParaRPr lang="en-US" sz="2000"/>
          </a:p>
          <a:p>
            <a:r>
              <a:rPr lang="en-US" sz="3200" dirty="0">
                <a:ea typeface="+mn-lt"/>
                <a:cs typeface="+mn-lt"/>
              </a:rPr>
              <a:t>Koalas have gone extinct in Tasmania or Western Australia.</a:t>
            </a:r>
          </a:p>
          <a:p>
            <a:r>
              <a:rPr lang="en-US" sz="3200" dirty="0">
                <a:ea typeface="+mn-lt"/>
                <a:cs typeface="+mn-lt"/>
              </a:rPr>
              <a:t>Overall</a:t>
            </a:r>
            <a:r>
              <a:rPr lang="en-US" sz="3200" dirty="0">
                <a:cs typeface="Calibri"/>
              </a:rPr>
              <a:t>, Koalas are not going to go fully extinct in Australia because of the fires a lot are dying but not fully extinct.</a:t>
            </a:r>
            <a:endParaRPr lang="en-US" dirty="0">
              <a:cs typeface="Calibri" panose="020F0502020204030204"/>
            </a:endParaRPr>
          </a:p>
          <a:p>
            <a:endParaRPr lang="en-US" sz="2000">
              <a:cs typeface="Calibri"/>
            </a:endParaRPr>
          </a:p>
        </p:txBody>
      </p:sp>
      <p:sp>
        <p:nvSpPr>
          <p:cNvPr id="14" name="Rectangle 13">
            <a:extLst>
              <a:ext uri="{FF2B5EF4-FFF2-40B4-BE49-F238E27FC236}">
                <a16:creationId xmlns:a16="http://schemas.microsoft.com/office/drawing/2014/main" id="{003713C1-2FB2-413B-BF91-3AE41726FB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0795B4D-5022-4A7F-A01D-8D880B7CDB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FD19018-DE7C-4796-ADF2-AD2EB0FC0D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ext, map&#10;&#10;Description generated with very high confidence">
            <a:extLst>
              <a:ext uri="{FF2B5EF4-FFF2-40B4-BE49-F238E27FC236}">
                <a16:creationId xmlns:a16="http://schemas.microsoft.com/office/drawing/2014/main" id="{9133A30F-DA52-47BA-94D2-03A89B4623CE}"/>
              </a:ext>
            </a:extLst>
          </p:cNvPr>
          <p:cNvPicPr>
            <a:picLocks noChangeAspect="1"/>
          </p:cNvPicPr>
          <p:nvPr/>
        </p:nvPicPr>
        <p:blipFill>
          <a:blip r:embed="rId2"/>
          <a:stretch>
            <a:fillRect/>
          </a:stretch>
        </p:blipFill>
        <p:spPr>
          <a:xfrm>
            <a:off x="7378851" y="3581866"/>
            <a:ext cx="3507316" cy="3273494"/>
          </a:xfrm>
          <a:prstGeom prst="rect">
            <a:avLst/>
          </a:prstGeom>
        </p:spPr>
      </p:pic>
      <p:sp>
        <p:nvSpPr>
          <p:cNvPr id="20" name="Rectangle 19">
            <a:extLst>
              <a:ext uri="{FF2B5EF4-FFF2-40B4-BE49-F238E27FC236}">
                <a16:creationId xmlns:a16="http://schemas.microsoft.com/office/drawing/2014/main" id="{B1A0A2C2-4F85-44AF-8708-8DCA4B550C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A body of water with a mountain in the background&#10;&#10;Description generated with very high confidence">
            <a:extLst>
              <a:ext uri="{FF2B5EF4-FFF2-40B4-BE49-F238E27FC236}">
                <a16:creationId xmlns:a16="http://schemas.microsoft.com/office/drawing/2014/main" id="{BB11576B-E96F-4B5C-836B-F4D0BE2F9F00}"/>
              </a:ext>
            </a:extLst>
          </p:cNvPr>
          <p:cNvPicPr>
            <a:picLocks noChangeAspect="1"/>
          </p:cNvPicPr>
          <p:nvPr/>
        </p:nvPicPr>
        <p:blipFill>
          <a:blip r:embed="rId3"/>
          <a:stretch>
            <a:fillRect/>
          </a:stretch>
        </p:blipFill>
        <p:spPr>
          <a:xfrm>
            <a:off x="9502775" y="901073"/>
            <a:ext cx="2364317" cy="1581136"/>
          </a:xfrm>
          <a:prstGeom prst="rect">
            <a:avLst/>
          </a:prstGeom>
        </p:spPr>
      </p:pic>
      <p:pic>
        <p:nvPicPr>
          <p:cNvPr id="9" name="Picture 9" descr="A view of a rocky mountain&#10;&#10;Description generated with very high confidence">
            <a:extLst>
              <a:ext uri="{FF2B5EF4-FFF2-40B4-BE49-F238E27FC236}">
                <a16:creationId xmlns:a16="http://schemas.microsoft.com/office/drawing/2014/main" id="{CCFBAB12-2DD2-4460-A908-971D275383B0}"/>
              </a:ext>
            </a:extLst>
          </p:cNvPr>
          <p:cNvPicPr>
            <a:picLocks noChangeAspect="1"/>
          </p:cNvPicPr>
          <p:nvPr/>
        </p:nvPicPr>
        <p:blipFill>
          <a:blip r:embed="rId4"/>
          <a:stretch>
            <a:fillRect/>
          </a:stretch>
        </p:blipFill>
        <p:spPr>
          <a:xfrm>
            <a:off x="6280705" y="835538"/>
            <a:ext cx="2693375" cy="1533150"/>
          </a:xfrm>
          <a:prstGeom prst="rect">
            <a:avLst/>
          </a:prstGeom>
        </p:spPr>
      </p:pic>
    </p:spTree>
    <p:extLst>
      <p:ext uri="{BB962C8B-B14F-4D97-AF65-F5344CB8AC3E}">
        <p14:creationId xmlns:p14="http://schemas.microsoft.com/office/powerpoint/2010/main" val="4099174443"/>
      </p:ext>
    </p:extLst>
  </p:cSld>
  <p:clrMapOvr>
    <a:overrideClrMapping bg1="dk1" tx1="lt1" bg2="dk2" tx2="lt2" accent1="accent1" accent2="accent2" accent3="accent3" accent4="accent4" accent5="accent5" accent6="accent6" hlink="hlink" folHlink="folHlink"/>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38ABD-111B-44B1-B40B-1EB029256BA6}"/>
              </a:ext>
            </a:extLst>
          </p:cNvPr>
          <p:cNvSpPr>
            <a:spLocks noGrp="1"/>
          </p:cNvSpPr>
          <p:nvPr>
            <p:ph type="title"/>
          </p:nvPr>
        </p:nvSpPr>
        <p:spPr/>
        <p:txBody>
          <a:bodyPr/>
          <a:lstStyle/>
          <a:p>
            <a:r>
              <a:rPr lang="en-US">
                <a:cs typeface="Calibri Light"/>
              </a:rPr>
              <a:t>Were Kolas do live </a:t>
            </a:r>
          </a:p>
        </p:txBody>
      </p:sp>
      <p:sp>
        <p:nvSpPr>
          <p:cNvPr id="3" name="Content Placeholder 2">
            <a:extLst>
              <a:ext uri="{FF2B5EF4-FFF2-40B4-BE49-F238E27FC236}">
                <a16:creationId xmlns:a16="http://schemas.microsoft.com/office/drawing/2014/main" id="{4CF9C3DC-B536-4E08-BD67-D3D247174B05}"/>
              </a:ext>
            </a:extLst>
          </p:cNvPr>
          <p:cNvSpPr>
            <a:spLocks noGrp="1"/>
          </p:cNvSpPr>
          <p:nvPr>
            <p:ph idx="1"/>
          </p:nvPr>
        </p:nvSpPr>
        <p:spPr/>
        <p:txBody>
          <a:bodyPr vert="horz" lIns="91440" tIns="45720" rIns="91440" bIns="45720" rtlCol="0" anchor="t">
            <a:normAutofit/>
          </a:bodyPr>
          <a:lstStyle/>
          <a:p>
            <a:r>
              <a:rPr lang="en-US">
                <a:ea typeface="+mn-lt"/>
                <a:cs typeface="+mn-lt"/>
              </a:rPr>
              <a:t>It is estimated that 200 species live in Australia and 70 live in America.</a:t>
            </a:r>
          </a:p>
          <a:p>
            <a:r>
              <a:rPr lang="en-US">
                <a:ea typeface="+mn-lt"/>
                <a:cs typeface="+mn-lt"/>
              </a:rPr>
              <a:t>Koalas</a:t>
            </a:r>
            <a:r>
              <a:rPr lang="en-US" b="1">
                <a:ea typeface="+mn-lt"/>
                <a:cs typeface="+mn-lt"/>
              </a:rPr>
              <a:t> </a:t>
            </a:r>
            <a:r>
              <a:rPr lang="en-US">
                <a:ea typeface="+mn-lt"/>
                <a:cs typeface="+mn-lt"/>
              </a:rPr>
              <a:t>do not live in rainforests or desert areas. They live in the tall eucalypt forests and low eucalypt woodlands of mainland eastern Australia, and on some islands off the southern and eastern coasts.</a:t>
            </a:r>
            <a:endParaRPr lang="en-US">
              <a:cs typeface="Calibri"/>
            </a:endParaRPr>
          </a:p>
          <a:p>
            <a:endParaRPr lang="en-US">
              <a:cs typeface="Calibri"/>
            </a:endParaRPr>
          </a:p>
          <a:p>
            <a:endParaRPr lang="en-US">
              <a:cs typeface="Calibri"/>
            </a:endParaRPr>
          </a:p>
          <a:p>
            <a:endParaRPr lang="en-US">
              <a:cs typeface="Calibri"/>
            </a:endParaRPr>
          </a:p>
        </p:txBody>
      </p:sp>
      <p:pic>
        <p:nvPicPr>
          <p:cNvPr id="4" name="Picture 4" descr="A picture containing text, map&#10;&#10;Description generated with very high confidence">
            <a:extLst>
              <a:ext uri="{FF2B5EF4-FFF2-40B4-BE49-F238E27FC236}">
                <a16:creationId xmlns:a16="http://schemas.microsoft.com/office/drawing/2014/main" id="{8B5DECA4-F24D-41A2-B2D4-141AB2CD3E37}"/>
              </a:ext>
            </a:extLst>
          </p:cNvPr>
          <p:cNvPicPr>
            <a:picLocks noChangeAspect="1"/>
          </p:cNvPicPr>
          <p:nvPr/>
        </p:nvPicPr>
        <p:blipFill>
          <a:blip r:embed="rId2"/>
          <a:stretch>
            <a:fillRect/>
          </a:stretch>
        </p:blipFill>
        <p:spPr>
          <a:xfrm>
            <a:off x="7226060" y="3534733"/>
            <a:ext cx="4116926" cy="3093948"/>
          </a:xfrm>
          <a:prstGeom prst="rect">
            <a:avLst/>
          </a:prstGeom>
        </p:spPr>
      </p:pic>
    </p:spTree>
    <p:extLst>
      <p:ext uri="{BB962C8B-B14F-4D97-AF65-F5344CB8AC3E}">
        <p14:creationId xmlns:p14="http://schemas.microsoft.com/office/powerpoint/2010/main" val="3536719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FB5F-D6F6-4A80-AE28-1F016B529B7B}"/>
              </a:ext>
            </a:extLst>
          </p:cNvPr>
          <p:cNvSpPr>
            <a:spLocks noGrp="1"/>
          </p:cNvSpPr>
          <p:nvPr>
            <p:ph type="title"/>
          </p:nvPr>
        </p:nvSpPr>
        <p:spPr/>
        <p:txBody>
          <a:bodyPr/>
          <a:lstStyle/>
          <a:p>
            <a:r>
              <a:rPr lang="en-US">
                <a:cs typeface="Calibri Light"/>
              </a:rPr>
              <a:t>Are Koalas dangerous?</a:t>
            </a:r>
            <a:endParaRPr lang="en-US"/>
          </a:p>
        </p:txBody>
      </p:sp>
      <p:graphicFrame>
        <p:nvGraphicFramePr>
          <p:cNvPr id="4" name="Diagram 3">
            <a:extLst>
              <a:ext uri="{FF2B5EF4-FFF2-40B4-BE49-F238E27FC236}">
                <a16:creationId xmlns:a16="http://schemas.microsoft.com/office/drawing/2014/main" id="{F4F75212-7D9F-44EF-8958-6C8A4D7E5E81}"/>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992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900</TotalTime>
  <Words>165</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Koalas </vt:lpstr>
      <vt:lpstr>There Habitat </vt:lpstr>
      <vt:lpstr>Problems Koalas have/ threats </vt:lpstr>
      <vt:lpstr>Fragmentation means:</vt:lpstr>
      <vt:lpstr>The food they eat </vt:lpstr>
      <vt:lpstr>Are they Extinct? </vt:lpstr>
      <vt:lpstr>Were Kolas do live </vt:lpstr>
      <vt:lpstr>Are Koalas dangerous?</vt:lpstr>
      <vt:lpstr>                             Quiz time </vt:lpstr>
      <vt:lpstr>                     Any questions?</vt:lpstr>
      <vt:lpstr>     Hope you enjoyed!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Meyer, Daniel</dc:creator>
  <cp:lastModifiedBy>Meyer, Daniel</cp:lastModifiedBy>
  <cp:revision>10</cp:revision>
  <dcterms:created xsi:type="dcterms:W3CDTF">2020-01-13T22:25:02Z</dcterms:created>
  <dcterms:modified xsi:type="dcterms:W3CDTF">2020-01-27T14:31:50Z</dcterms:modified>
</cp:coreProperties>
</file>